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5C86B5-0499-42DD-8324-2C409D1CA6F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0AA506-2859-4E8C-B311-42E8FB7D2C79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Realm Resources Limited </a:t>
          </a:r>
        </a:p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(ACN 008 124 025)</a:t>
          </a:r>
        </a:p>
      </dgm:t>
    </dgm:pt>
    <dgm:pt modelId="{F5D1A0BE-CF73-41A8-83B6-08BC142DE6B3}" type="parTrans" cxnId="{FFEAE066-5494-4AB0-8DBC-ABC7CAACB57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02DE63-6064-4C68-9833-CBCEEBEDB2AF}" type="sibTrans" cxnId="{FFEAE066-5494-4AB0-8DBC-ABC7CAACB57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F3EF64-EFF2-48BA-A049-B289EDEFC87F}">
      <dgm:prSet phldrT="[Text]"/>
      <dgm:spPr/>
      <dgm:t>
        <a:bodyPr/>
        <a:lstStyle/>
        <a:p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Middlemount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South Pty Ltd</a:t>
          </a:r>
        </a:p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(ACN 611 632 314) </a:t>
          </a:r>
        </a:p>
      </dgm:t>
    </dgm:pt>
    <dgm:pt modelId="{3F020A90-3D13-412B-A197-D4C6A86C779A}" type="parTrans" cxnId="{BC74E567-633E-49C1-AE85-EF2DC885ABE6}">
      <dgm:prSet/>
      <dgm:spPr>
        <a:ln w="9525">
          <a:solidFill>
            <a:srgbClr val="0070C0"/>
          </a:solidFill>
          <a:headEnd type="none" w="med" len="med"/>
          <a:tailEnd type="triangle" w="med" len="med"/>
        </a:ln>
      </dgm:spPr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D89FD0-881A-4D9A-8A7B-4EDB5E920F6E}" type="sibTrans" cxnId="{BC74E567-633E-49C1-AE85-EF2DC885ABE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2C3761-8081-4B25-B81A-6DB828FA8633}">
      <dgm:prSet phldrT="[Text]"/>
      <dgm:spPr/>
      <dgm:t>
        <a:bodyPr/>
        <a:lstStyle/>
        <a:p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Foxleigh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Coal Pty Ltd</a:t>
          </a:r>
        </a:p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(ACN 125 986 549)</a:t>
          </a:r>
        </a:p>
      </dgm:t>
    </dgm:pt>
    <dgm:pt modelId="{E9C2D4BE-36C2-459D-BD04-CD92F5F52399}" type="parTrans" cxnId="{8A372CC3-DFA4-4310-9540-1D89E8534A94}">
      <dgm:prSet/>
      <dgm:spPr>
        <a:ln w="9525">
          <a:solidFill>
            <a:srgbClr val="0070C0"/>
          </a:solidFill>
          <a:headEnd type="none" w="med" len="med"/>
          <a:tailEnd type="triangle" w="med" len="med"/>
        </a:ln>
      </dgm:spPr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05000D-70F1-4787-9594-43C2A0DFBF1F}" type="sibTrans" cxnId="{8A372CC3-DFA4-4310-9540-1D89E8534A94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C36578-DDAE-4328-891C-14CD8E0D46D3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Foxleigh Joint Venture (Unincorporated)</a:t>
          </a:r>
        </a:p>
      </dgm:t>
    </dgm:pt>
    <dgm:pt modelId="{E16A22EA-FBF2-4D57-86DE-2F97079014D0}" type="parTrans" cxnId="{CD51F740-F28D-4D72-AB23-95125EBBEEA6}">
      <dgm:prSet/>
      <dgm:spPr>
        <a:ln w="9525">
          <a:solidFill>
            <a:srgbClr val="0070C0"/>
          </a:solidFill>
          <a:headEnd type="none" w="med" len="med"/>
          <a:tailEnd type="triangle" w="med" len="med"/>
        </a:ln>
      </dgm:spPr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F9BCE4-9B18-4B69-868F-29995B422120}" type="sibTrans" cxnId="{CD51F740-F28D-4D72-AB23-95125EBBEEA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9D2BE9-6B50-4E93-BA9A-9EF829DBE267}">
      <dgm:prSet phldrT="[Text]"/>
      <dgm:spPr/>
      <dgm:t>
        <a:bodyPr/>
        <a:lstStyle/>
        <a:p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Foxleigh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Management Pty Ltd</a:t>
          </a:r>
        </a:p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(ACN 089 726 492)</a:t>
          </a:r>
        </a:p>
      </dgm:t>
    </dgm:pt>
    <dgm:pt modelId="{43F5C97C-086A-43F2-909F-8728D56CC9F2}" type="parTrans" cxnId="{7D4BF9CE-98F1-40B2-9035-505407408AEB}">
      <dgm:prSet/>
      <dgm:spPr>
        <a:ln w="9525">
          <a:solidFill>
            <a:srgbClr val="0070C0"/>
          </a:solidFill>
          <a:headEnd type="none" w="med" len="med"/>
          <a:tailEnd type="triangle" w="med" len="med"/>
        </a:ln>
      </dgm:spPr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45A2C4-6191-4345-A163-A7D6E9C74577}" type="sibTrans" cxnId="{7D4BF9CE-98F1-40B2-9035-505407408AE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BCF3E5-DE27-436D-A204-116B6F7A69F0}">
      <dgm:prSet phldrT="[Text]"/>
      <dgm:spPr/>
      <dgm:t>
        <a:bodyPr/>
        <a:lstStyle/>
        <a:p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Foxleigh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Services Pty Ltd</a:t>
          </a:r>
        </a:p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(ACN 106 703 904)</a:t>
          </a:r>
        </a:p>
      </dgm:t>
    </dgm:pt>
    <dgm:pt modelId="{F709EF1D-52BA-4DA1-9FD2-BE55EBD36E07}" type="parTrans" cxnId="{323D5BFB-F58C-48DB-B47B-5C6D4C5BB7BA}">
      <dgm:prSet/>
      <dgm:spPr>
        <a:ln w="9525">
          <a:solidFill>
            <a:srgbClr val="0070C0"/>
          </a:solidFill>
          <a:headEnd type="none" w="med" len="med"/>
          <a:tailEnd type="triangle" w="med" len="med"/>
        </a:ln>
      </dgm:spPr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135A27-D83D-40D8-94CF-BF3A2375A92D}" type="sibTrans" cxnId="{323D5BFB-F58C-48DB-B47B-5C6D4C5BB7BA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5F1B1E-9F66-475C-A4D1-F06F46B8C30D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CAML Resources Pty Ltd </a:t>
          </a:r>
        </a:p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(ACN 080 649 029)</a:t>
          </a:r>
        </a:p>
      </dgm:t>
    </dgm:pt>
    <dgm:pt modelId="{9FA2A429-F626-442B-8247-D5868D74F226}" type="parTrans" cxnId="{65D12CA7-AE53-4981-8CBA-AE8D33F1C0D7}">
      <dgm:prSet/>
      <dgm:spPr>
        <a:ln w="9525">
          <a:solidFill>
            <a:srgbClr val="0070C0"/>
          </a:solidFill>
          <a:headEnd type="none" w="med" len="med"/>
          <a:tailEnd type="triangle" w="med" len="med"/>
        </a:ln>
      </dgm:spPr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735A75-F95E-47AD-B1BF-D036E37A0925}" type="sibTrans" cxnId="{65D12CA7-AE53-4981-8CBA-AE8D33F1C0D7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83FB14-596D-4AFA-B417-3C66E1EAED6F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Foxleigh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Sales &amp; Marketing Pty Ltd</a:t>
          </a:r>
        </a:p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(ACN 086 817 576)</a:t>
          </a:r>
        </a:p>
      </dgm:t>
    </dgm:pt>
    <dgm:pt modelId="{22E3FB6E-FC71-4472-8A55-7284D026AFA8}" type="parTrans" cxnId="{21BE4A96-9B2A-4091-9B52-2ED0F5B4CAF9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35CBBB-956C-45F5-97AD-19A468D83454}" type="sibTrans" cxnId="{21BE4A96-9B2A-4091-9B52-2ED0F5B4CAF9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CE2A4D-3194-41EA-88D1-B47530117AE5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Foxleigh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Land Pty Ltd</a:t>
          </a:r>
        </a:p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(ACN 088 327 226)</a:t>
          </a:r>
        </a:p>
      </dgm:t>
    </dgm:pt>
    <dgm:pt modelId="{AE93DB56-D5C8-4758-AE73-C3D9122BCCCD}" type="parTrans" cxnId="{028BB346-0703-4A9C-B8D2-5F787BEDD12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0CC021-E78B-4162-9224-C76FF187CE26}" type="sibTrans" cxnId="{028BB346-0703-4A9C-B8D2-5F787BEDD12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91C707-B4EF-4998-8D43-E9182EDA0B80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Dalrymple Bay Coal Terminal Pty Ltd</a:t>
          </a:r>
        </a:p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(ACN 010 268 167)</a:t>
          </a:r>
        </a:p>
      </dgm:t>
    </dgm:pt>
    <dgm:pt modelId="{309BB1EF-80EA-4023-997B-93CE84C785EF}" type="parTrans" cxnId="{00902DE2-C39F-457A-BD5B-141E8BD2E72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021974-4D30-4462-95DD-82EEDEF39159}" type="sibTrans" cxnId="{00902DE2-C39F-457A-BD5B-141E8BD2E72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937276-DF47-4402-8E46-EA5F564A4623}" type="pres">
      <dgm:prSet presAssocID="{175C86B5-0499-42DD-8324-2C409D1CA6F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55703B3-2A90-43AB-9F39-2EF5E882D4CE}" type="pres">
      <dgm:prSet presAssocID="{6B0AA506-2859-4E8C-B311-42E8FB7D2C79}" presName="hierRoot1" presStyleCnt="0">
        <dgm:presLayoutVars>
          <dgm:hierBranch val="init"/>
        </dgm:presLayoutVars>
      </dgm:prSet>
      <dgm:spPr/>
    </dgm:pt>
    <dgm:pt modelId="{63880141-F93F-4235-8D3A-A7859A3184EE}" type="pres">
      <dgm:prSet presAssocID="{6B0AA506-2859-4E8C-B311-42E8FB7D2C79}" presName="rootComposite1" presStyleCnt="0"/>
      <dgm:spPr/>
    </dgm:pt>
    <dgm:pt modelId="{4417D3D1-4E8A-4143-BBEB-63DA962AC435}" type="pres">
      <dgm:prSet presAssocID="{6B0AA506-2859-4E8C-B311-42E8FB7D2C79}" presName="rootText1" presStyleLbl="node0" presStyleIdx="0" presStyleCnt="1">
        <dgm:presLayoutVars>
          <dgm:chPref val="3"/>
        </dgm:presLayoutVars>
      </dgm:prSet>
      <dgm:spPr/>
    </dgm:pt>
    <dgm:pt modelId="{A3BB12B2-C849-4385-AD69-D7BD33D2C1B0}" type="pres">
      <dgm:prSet presAssocID="{6B0AA506-2859-4E8C-B311-42E8FB7D2C79}" presName="rootConnector1" presStyleLbl="node1" presStyleIdx="0" presStyleCnt="0"/>
      <dgm:spPr/>
    </dgm:pt>
    <dgm:pt modelId="{5D238030-0E27-4996-AFEE-4E74E230AE58}" type="pres">
      <dgm:prSet presAssocID="{6B0AA506-2859-4E8C-B311-42E8FB7D2C79}" presName="hierChild2" presStyleCnt="0"/>
      <dgm:spPr/>
    </dgm:pt>
    <dgm:pt modelId="{BC92278B-3525-48C3-8BE7-001C2ABD86A2}" type="pres">
      <dgm:prSet presAssocID="{3F020A90-3D13-412B-A197-D4C6A86C779A}" presName="Name37" presStyleLbl="parChTrans1D2" presStyleIdx="0" presStyleCnt="1"/>
      <dgm:spPr/>
    </dgm:pt>
    <dgm:pt modelId="{F02E97BF-8059-4CD3-9EF4-A33C2851B8E6}" type="pres">
      <dgm:prSet presAssocID="{9DF3EF64-EFF2-48BA-A049-B289EDEFC87F}" presName="hierRoot2" presStyleCnt="0">
        <dgm:presLayoutVars>
          <dgm:hierBranch val="init"/>
        </dgm:presLayoutVars>
      </dgm:prSet>
      <dgm:spPr/>
    </dgm:pt>
    <dgm:pt modelId="{BCB7EA95-0833-4546-B310-2BBAB946BABC}" type="pres">
      <dgm:prSet presAssocID="{9DF3EF64-EFF2-48BA-A049-B289EDEFC87F}" presName="rootComposite" presStyleCnt="0"/>
      <dgm:spPr/>
    </dgm:pt>
    <dgm:pt modelId="{5B13DEF9-2363-4622-83C3-6BB7067E5EA9}" type="pres">
      <dgm:prSet presAssocID="{9DF3EF64-EFF2-48BA-A049-B289EDEFC87F}" presName="rootText" presStyleLbl="node2" presStyleIdx="0" presStyleCnt="1">
        <dgm:presLayoutVars>
          <dgm:chPref val="3"/>
        </dgm:presLayoutVars>
      </dgm:prSet>
      <dgm:spPr/>
    </dgm:pt>
    <dgm:pt modelId="{C0FE8578-7FEA-4373-A354-15CF4555E839}" type="pres">
      <dgm:prSet presAssocID="{9DF3EF64-EFF2-48BA-A049-B289EDEFC87F}" presName="rootConnector" presStyleLbl="node2" presStyleIdx="0" presStyleCnt="1"/>
      <dgm:spPr/>
    </dgm:pt>
    <dgm:pt modelId="{435074B7-E19E-48EA-89E4-2E6FAB73A1EE}" type="pres">
      <dgm:prSet presAssocID="{9DF3EF64-EFF2-48BA-A049-B289EDEFC87F}" presName="hierChild4" presStyleCnt="0"/>
      <dgm:spPr/>
    </dgm:pt>
    <dgm:pt modelId="{BE4A7D8A-E128-41F6-9C16-857275DE629D}" type="pres">
      <dgm:prSet presAssocID="{E9C2D4BE-36C2-459D-BD04-CD92F5F52399}" presName="Name37" presStyleLbl="parChTrans1D3" presStyleIdx="0" presStyleCnt="1"/>
      <dgm:spPr/>
    </dgm:pt>
    <dgm:pt modelId="{2162FDD6-829F-4FAB-8263-E62B609BCC7E}" type="pres">
      <dgm:prSet presAssocID="{0B2C3761-8081-4B25-B81A-6DB828FA8633}" presName="hierRoot2" presStyleCnt="0">
        <dgm:presLayoutVars>
          <dgm:hierBranch val="init"/>
        </dgm:presLayoutVars>
      </dgm:prSet>
      <dgm:spPr/>
    </dgm:pt>
    <dgm:pt modelId="{976E98BD-047D-4F67-9AA9-3EF71B29D2B3}" type="pres">
      <dgm:prSet presAssocID="{0B2C3761-8081-4B25-B81A-6DB828FA8633}" presName="rootComposite" presStyleCnt="0"/>
      <dgm:spPr/>
    </dgm:pt>
    <dgm:pt modelId="{3D458BB9-D905-4A6B-AE12-0417B288B8E8}" type="pres">
      <dgm:prSet presAssocID="{0B2C3761-8081-4B25-B81A-6DB828FA8633}" presName="rootText" presStyleLbl="node3" presStyleIdx="0" presStyleCnt="1">
        <dgm:presLayoutVars>
          <dgm:chPref val="3"/>
        </dgm:presLayoutVars>
      </dgm:prSet>
      <dgm:spPr/>
    </dgm:pt>
    <dgm:pt modelId="{A62E339C-5D3B-4E4F-870C-CE1B3967225C}" type="pres">
      <dgm:prSet presAssocID="{0B2C3761-8081-4B25-B81A-6DB828FA8633}" presName="rootConnector" presStyleLbl="node3" presStyleIdx="0" presStyleCnt="1"/>
      <dgm:spPr/>
    </dgm:pt>
    <dgm:pt modelId="{0AFEB1BD-839E-49C5-9C64-E42DD35515B3}" type="pres">
      <dgm:prSet presAssocID="{0B2C3761-8081-4B25-B81A-6DB828FA8633}" presName="hierChild4" presStyleCnt="0"/>
      <dgm:spPr/>
    </dgm:pt>
    <dgm:pt modelId="{CD280810-11E2-47A5-899D-7C03A47A7841}" type="pres">
      <dgm:prSet presAssocID="{9FA2A429-F626-442B-8247-D5868D74F226}" presName="Name37" presStyleLbl="parChTrans1D4" presStyleIdx="0" presStyleCnt="7"/>
      <dgm:spPr/>
    </dgm:pt>
    <dgm:pt modelId="{CFDD5A3D-7227-4BB5-B2DE-0D1506945E24}" type="pres">
      <dgm:prSet presAssocID="{8E5F1B1E-9F66-475C-A4D1-F06F46B8C30D}" presName="hierRoot2" presStyleCnt="0">
        <dgm:presLayoutVars>
          <dgm:hierBranch val="init"/>
        </dgm:presLayoutVars>
      </dgm:prSet>
      <dgm:spPr/>
    </dgm:pt>
    <dgm:pt modelId="{C98943EC-9696-4588-8C07-C1F47CA8D300}" type="pres">
      <dgm:prSet presAssocID="{8E5F1B1E-9F66-475C-A4D1-F06F46B8C30D}" presName="rootComposite" presStyleCnt="0"/>
      <dgm:spPr/>
    </dgm:pt>
    <dgm:pt modelId="{E6AC5800-5345-422E-90BC-32F66B9DE270}" type="pres">
      <dgm:prSet presAssocID="{8E5F1B1E-9F66-475C-A4D1-F06F46B8C30D}" presName="rootText" presStyleLbl="node4" presStyleIdx="0" presStyleCnt="7" custLinFactNeighborX="25512">
        <dgm:presLayoutVars>
          <dgm:chPref val="3"/>
        </dgm:presLayoutVars>
      </dgm:prSet>
      <dgm:spPr/>
    </dgm:pt>
    <dgm:pt modelId="{571882AD-456A-40EE-A799-E0FCF60040C5}" type="pres">
      <dgm:prSet presAssocID="{8E5F1B1E-9F66-475C-A4D1-F06F46B8C30D}" presName="rootConnector" presStyleLbl="node4" presStyleIdx="0" presStyleCnt="7"/>
      <dgm:spPr/>
    </dgm:pt>
    <dgm:pt modelId="{FD241009-DCE3-4051-BC34-F42AAEA0A381}" type="pres">
      <dgm:prSet presAssocID="{8E5F1B1E-9F66-475C-A4D1-F06F46B8C30D}" presName="hierChild4" presStyleCnt="0"/>
      <dgm:spPr/>
    </dgm:pt>
    <dgm:pt modelId="{3F15FC92-0341-47FC-9610-7A56ACEE472F}" type="pres">
      <dgm:prSet presAssocID="{22E3FB6E-FC71-4472-8A55-7284D026AFA8}" presName="Name37" presStyleLbl="parChTrans1D4" presStyleIdx="1" presStyleCnt="7"/>
      <dgm:spPr/>
    </dgm:pt>
    <dgm:pt modelId="{E882FBFC-C6AA-4A43-A8B5-7C68DFE51378}" type="pres">
      <dgm:prSet presAssocID="{5C83FB14-596D-4AFA-B417-3C66E1EAED6F}" presName="hierRoot2" presStyleCnt="0">
        <dgm:presLayoutVars>
          <dgm:hierBranch val="init"/>
        </dgm:presLayoutVars>
      </dgm:prSet>
      <dgm:spPr/>
    </dgm:pt>
    <dgm:pt modelId="{E2BC57ED-014F-40C8-996A-A2C92BB3CAB6}" type="pres">
      <dgm:prSet presAssocID="{5C83FB14-596D-4AFA-B417-3C66E1EAED6F}" presName="rootComposite" presStyleCnt="0"/>
      <dgm:spPr/>
    </dgm:pt>
    <dgm:pt modelId="{8946DD13-296F-4791-84B1-A63FBE149D94}" type="pres">
      <dgm:prSet presAssocID="{5C83FB14-596D-4AFA-B417-3C66E1EAED6F}" presName="rootText" presStyleLbl="node4" presStyleIdx="1" presStyleCnt="7" custLinFactNeighborX="31180">
        <dgm:presLayoutVars>
          <dgm:chPref val="3"/>
        </dgm:presLayoutVars>
      </dgm:prSet>
      <dgm:spPr/>
    </dgm:pt>
    <dgm:pt modelId="{FFD29D18-AAF3-4312-AFAC-89DE0E191D7A}" type="pres">
      <dgm:prSet presAssocID="{5C83FB14-596D-4AFA-B417-3C66E1EAED6F}" presName="rootConnector" presStyleLbl="node4" presStyleIdx="1" presStyleCnt="7"/>
      <dgm:spPr/>
    </dgm:pt>
    <dgm:pt modelId="{8C511909-B84F-4AA9-BD0F-3199F5C1DFF3}" type="pres">
      <dgm:prSet presAssocID="{5C83FB14-596D-4AFA-B417-3C66E1EAED6F}" presName="hierChild4" presStyleCnt="0"/>
      <dgm:spPr/>
    </dgm:pt>
    <dgm:pt modelId="{7CE0EACB-E77E-46AF-B6ED-2732EA4DDA06}" type="pres">
      <dgm:prSet presAssocID="{5C83FB14-596D-4AFA-B417-3C66E1EAED6F}" presName="hierChild5" presStyleCnt="0"/>
      <dgm:spPr/>
    </dgm:pt>
    <dgm:pt modelId="{33F2EA5E-16E7-4FF0-AF60-842462205E8F}" type="pres">
      <dgm:prSet presAssocID="{AE93DB56-D5C8-4758-AE73-C3D9122BCCCD}" presName="Name37" presStyleLbl="parChTrans1D4" presStyleIdx="2" presStyleCnt="7"/>
      <dgm:spPr/>
    </dgm:pt>
    <dgm:pt modelId="{E7329415-28FE-43EC-A039-54C8CAB014D3}" type="pres">
      <dgm:prSet presAssocID="{EECE2A4D-3194-41EA-88D1-B47530117AE5}" presName="hierRoot2" presStyleCnt="0">
        <dgm:presLayoutVars>
          <dgm:hierBranch val="init"/>
        </dgm:presLayoutVars>
      </dgm:prSet>
      <dgm:spPr/>
    </dgm:pt>
    <dgm:pt modelId="{4AEF8BC9-A475-419B-950F-A9B81DFF517C}" type="pres">
      <dgm:prSet presAssocID="{EECE2A4D-3194-41EA-88D1-B47530117AE5}" presName="rootComposite" presStyleCnt="0"/>
      <dgm:spPr/>
    </dgm:pt>
    <dgm:pt modelId="{F5974590-4D44-4062-9F98-FD97F1686395}" type="pres">
      <dgm:prSet presAssocID="{EECE2A4D-3194-41EA-88D1-B47530117AE5}" presName="rootText" presStyleLbl="node4" presStyleIdx="2" presStyleCnt="7" custLinFactNeighborX="31180">
        <dgm:presLayoutVars>
          <dgm:chPref val="3"/>
        </dgm:presLayoutVars>
      </dgm:prSet>
      <dgm:spPr/>
    </dgm:pt>
    <dgm:pt modelId="{DA5F52FB-0A2B-4D5D-BC20-ACAD9FD92558}" type="pres">
      <dgm:prSet presAssocID="{EECE2A4D-3194-41EA-88D1-B47530117AE5}" presName="rootConnector" presStyleLbl="node4" presStyleIdx="2" presStyleCnt="7"/>
      <dgm:spPr/>
    </dgm:pt>
    <dgm:pt modelId="{9529E35F-9BC7-4E89-844A-A450963C88B4}" type="pres">
      <dgm:prSet presAssocID="{EECE2A4D-3194-41EA-88D1-B47530117AE5}" presName="hierChild4" presStyleCnt="0"/>
      <dgm:spPr/>
    </dgm:pt>
    <dgm:pt modelId="{31D2940D-1CC2-4C86-9C14-4F4D79454A47}" type="pres">
      <dgm:prSet presAssocID="{EECE2A4D-3194-41EA-88D1-B47530117AE5}" presName="hierChild5" presStyleCnt="0"/>
      <dgm:spPr/>
    </dgm:pt>
    <dgm:pt modelId="{24F9CA7A-E877-4F6B-B5C9-7C2FF524F16A}" type="pres">
      <dgm:prSet presAssocID="{309BB1EF-80EA-4023-997B-93CE84C785EF}" presName="Name37" presStyleLbl="parChTrans1D4" presStyleIdx="3" presStyleCnt="7"/>
      <dgm:spPr/>
    </dgm:pt>
    <dgm:pt modelId="{5670FBAE-69FD-4CF0-9856-6475FE5A81F8}" type="pres">
      <dgm:prSet presAssocID="{5A91C707-B4EF-4998-8D43-E9182EDA0B80}" presName="hierRoot2" presStyleCnt="0">
        <dgm:presLayoutVars>
          <dgm:hierBranch val="init"/>
        </dgm:presLayoutVars>
      </dgm:prSet>
      <dgm:spPr/>
    </dgm:pt>
    <dgm:pt modelId="{245F2B29-8387-4EAB-89B1-003A02F2A41E}" type="pres">
      <dgm:prSet presAssocID="{5A91C707-B4EF-4998-8D43-E9182EDA0B80}" presName="rootComposite" presStyleCnt="0"/>
      <dgm:spPr/>
    </dgm:pt>
    <dgm:pt modelId="{22B95E4A-D395-4FF4-8104-C8B1BFC02B11}" type="pres">
      <dgm:prSet presAssocID="{5A91C707-B4EF-4998-8D43-E9182EDA0B80}" presName="rootText" presStyleLbl="node4" presStyleIdx="3" presStyleCnt="7" custLinFactX="-36245" custLinFactY="-100000" custLinFactNeighborX="-100000" custLinFactNeighborY="-184724">
        <dgm:presLayoutVars>
          <dgm:chPref val="3"/>
        </dgm:presLayoutVars>
      </dgm:prSet>
      <dgm:spPr/>
    </dgm:pt>
    <dgm:pt modelId="{315430FC-67A5-4240-9591-63DF4F9B3157}" type="pres">
      <dgm:prSet presAssocID="{5A91C707-B4EF-4998-8D43-E9182EDA0B80}" presName="rootConnector" presStyleLbl="node4" presStyleIdx="3" presStyleCnt="7"/>
      <dgm:spPr/>
    </dgm:pt>
    <dgm:pt modelId="{DDF57C35-E032-4BF0-AB29-55953BD4B778}" type="pres">
      <dgm:prSet presAssocID="{5A91C707-B4EF-4998-8D43-E9182EDA0B80}" presName="hierChild4" presStyleCnt="0"/>
      <dgm:spPr/>
    </dgm:pt>
    <dgm:pt modelId="{55C09875-21DC-4663-B620-0C82CE8E66B5}" type="pres">
      <dgm:prSet presAssocID="{5A91C707-B4EF-4998-8D43-E9182EDA0B80}" presName="hierChild5" presStyleCnt="0"/>
      <dgm:spPr/>
    </dgm:pt>
    <dgm:pt modelId="{9A441720-E3A8-4E92-8740-E782451D4AF8}" type="pres">
      <dgm:prSet presAssocID="{8E5F1B1E-9F66-475C-A4D1-F06F46B8C30D}" presName="hierChild5" presStyleCnt="0"/>
      <dgm:spPr/>
    </dgm:pt>
    <dgm:pt modelId="{70455DFA-EE1A-4736-B7D3-45B366EEDD80}" type="pres">
      <dgm:prSet presAssocID="{E16A22EA-FBF2-4D57-86DE-2F97079014D0}" presName="Name37" presStyleLbl="parChTrans1D4" presStyleIdx="4" presStyleCnt="7"/>
      <dgm:spPr/>
    </dgm:pt>
    <dgm:pt modelId="{EFFEB88E-48F1-4633-97E0-975F982854E4}" type="pres">
      <dgm:prSet presAssocID="{C9C36578-DDAE-4328-891C-14CD8E0D46D3}" presName="hierRoot2" presStyleCnt="0">
        <dgm:presLayoutVars>
          <dgm:hierBranch val="init"/>
        </dgm:presLayoutVars>
      </dgm:prSet>
      <dgm:spPr/>
    </dgm:pt>
    <dgm:pt modelId="{2C140338-256E-4E8D-A4FC-FC8CC7A38928}" type="pres">
      <dgm:prSet presAssocID="{C9C36578-DDAE-4328-891C-14CD8E0D46D3}" presName="rootComposite" presStyleCnt="0"/>
      <dgm:spPr/>
    </dgm:pt>
    <dgm:pt modelId="{B05245CB-7113-4F2D-8CE8-0EA93A5A4120}" type="pres">
      <dgm:prSet presAssocID="{C9C36578-DDAE-4328-891C-14CD8E0D46D3}" presName="rootText" presStyleLbl="node4" presStyleIdx="4" presStyleCnt="7" custScaleX="120778" custScaleY="129012" custLinFactX="70592" custLinFactY="100000" custLinFactNeighborX="100000" custLinFactNeighborY="112437">
        <dgm:presLayoutVars>
          <dgm:chPref val="3"/>
        </dgm:presLayoutVars>
      </dgm:prSet>
      <dgm:spPr/>
    </dgm:pt>
    <dgm:pt modelId="{FF6A37D6-5841-46E5-BF51-D8A2B73E479A}" type="pres">
      <dgm:prSet presAssocID="{C9C36578-DDAE-4328-891C-14CD8E0D46D3}" presName="rootConnector" presStyleLbl="node4" presStyleIdx="4" presStyleCnt="7"/>
      <dgm:spPr/>
    </dgm:pt>
    <dgm:pt modelId="{FFBEFB87-CA70-4293-BC2D-FC3A3E20129C}" type="pres">
      <dgm:prSet presAssocID="{C9C36578-DDAE-4328-891C-14CD8E0D46D3}" presName="hierChild4" presStyleCnt="0"/>
      <dgm:spPr/>
    </dgm:pt>
    <dgm:pt modelId="{65F829FE-63B0-441F-91B8-D6C20E2B7A0F}" type="pres">
      <dgm:prSet presAssocID="{C9C36578-DDAE-4328-891C-14CD8E0D46D3}" presName="hierChild5" presStyleCnt="0"/>
      <dgm:spPr/>
    </dgm:pt>
    <dgm:pt modelId="{3C1F35F0-623B-48B3-9A0F-02841CF38325}" type="pres">
      <dgm:prSet presAssocID="{43F5C97C-086A-43F2-909F-8728D56CC9F2}" presName="Name37" presStyleLbl="parChTrans1D4" presStyleIdx="5" presStyleCnt="7"/>
      <dgm:spPr/>
    </dgm:pt>
    <dgm:pt modelId="{AF179626-72A1-48AF-8EDB-E3432A2204C3}" type="pres">
      <dgm:prSet presAssocID="{DE9D2BE9-6B50-4E93-BA9A-9EF829DBE267}" presName="hierRoot2" presStyleCnt="0">
        <dgm:presLayoutVars>
          <dgm:hierBranch val="init"/>
        </dgm:presLayoutVars>
      </dgm:prSet>
      <dgm:spPr/>
    </dgm:pt>
    <dgm:pt modelId="{794396C4-1801-430A-A445-6CCF6E4DC0D0}" type="pres">
      <dgm:prSet presAssocID="{DE9D2BE9-6B50-4E93-BA9A-9EF829DBE267}" presName="rootComposite" presStyleCnt="0"/>
      <dgm:spPr/>
    </dgm:pt>
    <dgm:pt modelId="{23ED9DD5-B5C2-49CF-BCF3-174EA940BE0C}" type="pres">
      <dgm:prSet presAssocID="{DE9D2BE9-6B50-4E93-BA9A-9EF829DBE267}" presName="rootText" presStyleLbl="node4" presStyleIdx="5" presStyleCnt="7">
        <dgm:presLayoutVars>
          <dgm:chPref val="3"/>
        </dgm:presLayoutVars>
      </dgm:prSet>
      <dgm:spPr/>
    </dgm:pt>
    <dgm:pt modelId="{C200EB67-13D8-430C-8F6A-29A80ED208F8}" type="pres">
      <dgm:prSet presAssocID="{DE9D2BE9-6B50-4E93-BA9A-9EF829DBE267}" presName="rootConnector" presStyleLbl="node4" presStyleIdx="5" presStyleCnt="7"/>
      <dgm:spPr/>
    </dgm:pt>
    <dgm:pt modelId="{A181C123-C032-4005-91B2-A016B93BD50D}" type="pres">
      <dgm:prSet presAssocID="{DE9D2BE9-6B50-4E93-BA9A-9EF829DBE267}" presName="hierChild4" presStyleCnt="0"/>
      <dgm:spPr/>
    </dgm:pt>
    <dgm:pt modelId="{9F4267F0-33F2-48C5-9B79-4014FE998B02}" type="pres">
      <dgm:prSet presAssocID="{DE9D2BE9-6B50-4E93-BA9A-9EF829DBE267}" presName="hierChild5" presStyleCnt="0"/>
      <dgm:spPr/>
    </dgm:pt>
    <dgm:pt modelId="{258A9F47-42E4-48EE-83E7-D13643257DF8}" type="pres">
      <dgm:prSet presAssocID="{F709EF1D-52BA-4DA1-9FD2-BE55EBD36E07}" presName="Name37" presStyleLbl="parChTrans1D4" presStyleIdx="6" presStyleCnt="7"/>
      <dgm:spPr/>
    </dgm:pt>
    <dgm:pt modelId="{D867C235-F2FA-43A9-A516-D30C4053740E}" type="pres">
      <dgm:prSet presAssocID="{20BCF3E5-DE27-436D-A204-116B6F7A69F0}" presName="hierRoot2" presStyleCnt="0">
        <dgm:presLayoutVars>
          <dgm:hierBranch val="init"/>
        </dgm:presLayoutVars>
      </dgm:prSet>
      <dgm:spPr/>
    </dgm:pt>
    <dgm:pt modelId="{7DA3504F-63C6-4942-A468-273B78705F66}" type="pres">
      <dgm:prSet presAssocID="{20BCF3E5-DE27-436D-A204-116B6F7A69F0}" presName="rootComposite" presStyleCnt="0"/>
      <dgm:spPr/>
    </dgm:pt>
    <dgm:pt modelId="{CB4ACA56-0AC9-4616-B876-00D95129E3F3}" type="pres">
      <dgm:prSet presAssocID="{20BCF3E5-DE27-436D-A204-116B6F7A69F0}" presName="rootText" presStyleLbl="node4" presStyleIdx="6" presStyleCnt="7">
        <dgm:presLayoutVars>
          <dgm:chPref val="3"/>
        </dgm:presLayoutVars>
      </dgm:prSet>
      <dgm:spPr/>
    </dgm:pt>
    <dgm:pt modelId="{918C774B-C16E-473D-AA85-03661FFC6A28}" type="pres">
      <dgm:prSet presAssocID="{20BCF3E5-DE27-436D-A204-116B6F7A69F0}" presName="rootConnector" presStyleLbl="node4" presStyleIdx="6" presStyleCnt="7"/>
      <dgm:spPr/>
    </dgm:pt>
    <dgm:pt modelId="{0EA59BC3-A5F6-423A-A0DA-82625F558CC6}" type="pres">
      <dgm:prSet presAssocID="{20BCF3E5-DE27-436D-A204-116B6F7A69F0}" presName="hierChild4" presStyleCnt="0"/>
      <dgm:spPr/>
    </dgm:pt>
    <dgm:pt modelId="{D9666328-1222-422A-9457-A5CA760F2F6A}" type="pres">
      <dgm:prSet presAssocID="{20BCF3E5-DE27-436D-A204-116B6F7A69F0}" presName="hierChild5" presStyleCnt="0"/>
      <dgm:spPr/>
    </dgm:pt>
    <dgm:pt modelId="{DEF0C6E5-C1A9-4066-98F1-CA3EEC2A68AA}" type="pres">
      <dgm:prSet presAssocID="{0B2C3761-8081-4B25-B81A-6DB828FA8633}" presName="hierChild5" presStyleCnt="0"/>
      <dgm:spPr/>
    </dgm:pt>
    <dgm:pt modelId="{96EBD980-E429-4D76-8183-1CF7113E57E4}" type="pres">
      <dgm:prSet presAssocID="{9DF3EF64-EFF2-48BA-A049-B289EDEFC87F}" presName="hierChild5" presStyleCnt="0"/>
      <dgm:spPr/>
    </dgm:pt>
    <dgm:pt modelId="{DA152D1A-F6C7-4E1C-819B-58687ABB01B4}" type="pres">
      <dgm:prSet presAssocID="{6B0AA506-2859-4E8C-B311-42E8FB7D2C79}" presName="hierChild3" presStyleCnt="0"/>
      <dgm:spPr/>
    </dgm:pt>
  </dgm:ptLst>
  <dgm:cxnLst>
    <dgm:cxn modelId="{16930500-D414-415C-ACC2-BF0A68ED1C05}" type="presOf" srcId="{22E3FB6E-FC71-4472-8A55-7284D026AFA8}" destId="{3F15FC92-0341-47FC-9610-7A56ACEE472F}" srcOrd="0" destOrd="0" presId="urn:microsoft.com/office/officeart/2005/8/layout/orgChart1"/>
    <dgm:cxn modelId="{2810EE06-6D54-48FE-A549-7807EEC5B199}" type="presOf" srcId="{309BB1EF-80EA-4023-997B-93CE84C785EF}" destId="{24F9CA7A-E877-4F6B-B5C9-7C2FF524F16A}" srcOrd="0" destOrd="0" presId="urn:microsoft.com/office/officeart/2005/8/layout/orgChart1"/>
    <dgm:cxn modelId="{5AA2AC12-E030-4CA2-B622-C24C71E09DAA}" type="presOf" srcId="{8E5F1B1E-9F66-475C-A4D1-F06F46B8C30D}" destId="{E6AC5800-5345-422E-90BC-32F66B9DE270}" srcOrd="0" destOrd="0" presId="urn:microsoft.com/office/officeart/2005/8/layout/orgChart1"/>
    <dgm:cxn modelId="{B94E1713-24D4-4D25-ACC3-EB2DD800A824}" type="presOf" srcId="{9DF3EF64-EFF2-48BA-A049-B289EDEFC87F}" destId="{5B13DEF9-2363-4622-83C3-6BB7067E5EA9}" srcOrd="0" destOrd="0" presId="urn:microsoft.com/office/officeart/2005/8/layout/orgChart1"/>
    <dgm:cxn modelId="{3335441C-45A3-4D7C-A1E2-7E65763F0386}" type="presOf" srcId="{DE9D2BE9-6B50-4E93-BA9A-9EF829DBE267}" destId="{23ED9DD5-B5C2-49CF-BCF3-174EA940BE0C}" srcOrd="0" destOrd="0" presId="urn:microsoft.com/office/officeart/2005/8/layout/orgChart1"/>
    <dgm:cxn modelId="{6F81A428-6076-491C-B02A-579A36CF4B23}" type="presOf" srcId="{5C83FB14-596D-4AFA-B417-3C66E1EAED6F}" destId="{8946DD13-296F-4791-84B1-A63FBE149D94}" srcOrd="0" destOrd="0" presId="urn:microsoft.com/office/officeart/2005/8/layout/orgChart1"/>
    <dgm:cxn modelId="{BD08FD31-EAA5-4314-972C-5C940D34E68B}" type="presOf" srcId="{E16A22EA-FBF2-4D57-86DE-2F97079014D0}" destId="{70455DFA-EE1A-4736-B7D3-45B366EEDD80}" srcOrd="0" destOrd="0" presId="urn:microsoft.com/office/officeart/2005/8/layout/orgChart1"/>
    <dgm:cxn modelId="{FFC3773F-06DC-44B4-8C24-85C0C24DA556}" type="presOf" srcId="{0B2C3761-8081-4B25-B81A-6DB828FA8633}" destId="{3D458BB9-D905-4A6B-AE12-0417B288B8E8}" srcOrd="0" destOrd="0" presId="urn:microsoft.com/office/officeart/2005/8/layout/orgChart1"/>
    <dgm:cxn modelId="{CD51F740-F28D-4D72-AB23-95125EBBEEA6}" srcId="{0B2C3761-8081-4B25-B81A-6DB828FA8633}" destId="{C9C36578-DDAE-4328-891C-14CD8E0D46D3}" srcOrd="1" destOrd="0" parTransId="{E16A22EA-FBF2-4D57-86DE-2F97079014D0}" sibTransId="{04F9BCE4-9B18-4B69-868F-29995B422120}"/>
    <dgm:cxn modelId="{028BB346-0703-4A9C-B8D2-5F787BEDD126}" srcId="{8E5F1B1E-9F66-475C-A4D1-F06F46B8C30D}" destId="{EECE2A4D-3194-41EA-88D1-B47530117AE5}" srcOrd="1" destOrd="0" parTransId="{AE93DB56-D5C8-4758-AE73-C3D9122BCCCD}" sibTransId="{3E0CC021-E78B-4162-9224-C76FF187CE26}"/>
    <dgm:cxn modelId="{FFEAE066-5494-4AB0-8DBC-ABC7CAACB57D}" srcId="{175C86B5-0499-42DD-8324-2C409D1CA6F6}" destId="{6B0AA506-2859-4E8C-B311-42E8FB7D2C79}" srcOrd="0" destOrd="0" parTransId="{F5D1A0BE-CF73-41A8-83B6-08BC142DE6B3}" sibTransId="{DE02DE63-6064-4C68-9833-CBCEEBEDB2AF}"/>
    <dgm:cxn modelId="{BC74E567-633E-49C1-AE85-EF2DC885ABE6}" srcId="{6B0AA506-2859-4E8C-B311-42E8FB7D2C79}" destId="{9DF3EF64-EFF2-48BA-A049-B289EDEFC87F}" srcOrd="0" destOrd="0" parTransId="{3F020A90-3D13-412B-A197-D4C6A86C779A}" sibTransId="{D3D89FD0-881A-4D9A-8A7B-4EDB5E920F6E}"/>
    <dgm:cxn modelId="{2D67B74C-C401-4264-B147-571D7D9E542D}" type="presOf" srcId="{EECE2A4D-3194-41EA-88D1-B47530117AE5}" destId="{DA5F52FB-0A2B-4D5D-BC20-ACAD9FD92558}" srcOrd="1" destOrd="0" presId="urn:microsoft.com/office/officeart/2005/8/layout/orgChart1"/>
    <dgm:cxn modelId="{6AF73374-274A-4B77-AC4D-48211F3EDAEF}" type="presOf" srcId="{DE9D2BE9-6B50-4E93-BA9A-9EF829DBE267}" destId="{C200EB67-13D8-430C-8F6A-29A80ED208F8}" srcOrd="1" destOrd="0" presId="urn:microsoft.com/office/officeart/2005/8/layout/orgChart1"/>
    <dgm:cxn modelId="{1F844474-96D7-4034-BB91-253463C47FDE}" type="presOf" srcId="{9FA2A429-F626-442B-8247-D5868D74F226}" destId="{CD280810-11E2-47A5-899D-7C03A47A7841}" srcOrd="0" destOrd="0" presId="urn:microsoft.com/office/officeart/2005/8/layout/orgChart1"/>
    <dgm:cxn modelId="{27CDDB75-78F8-4BA6-84F9-BA18C571B8CB}" type="presOf" srcId="{AE93DB56-D5C8-4758-AE73-C3D9122BCCCD}" destId="{33F2EA5E-16E7-4FF0-AF60-842462205E8F}" srcOrd="0" destOrd="0" presId="urn:microsoft.com/office/officeart/2005/8/layout/orgChart1"/>
    <dgm:cxn modelId="{8C416B5A-2A05-43FB-961C-EC93AF798DD6}" type="presOf" srcId="{F709EF1D-52BA-4DA1-9FD2-BE55EBD36E07}" destId="{258A9F47-42E4-48EE-83E7-D13643257DF8}" srcOrd="0" destOrd="0" presId="urn:microsoft.com/office/officeart/2005/8/layout/orgChart1"/>
    <dgm:cxn modelId="{9F899D7C-4CA7-4584-B60F-0F42E8B1E453}" type="presOf" srcId="{9DF3EF64-EFF2-48BA-A049-B289EDEFC87F}" destId="{C0FE8578-7FEA-4373-A354-15CF4555E839}" srcOrd="1" destOrd="0" presId="urn:microsoft.com/office/officeart/2005/8/layout/orgChart1"/>
    <dgm:cxn modelId="{65601782-1FC6-44E0-A12A-FDF700EB91EB}" type="presOf" srcId="{6B0AA506-2859-4E8C-B311-42E8FB7D2C79}" destId="{A3BB12B2-C849-4385-AD69-D7BD33D2C1B0}" srcOrd="1" destOrd="0" presId="urn:microsoft.com/office/officeart/2005/8/layout/orgChart1"/>
    <dgm:cxn modelId="{4EC9AB89-BFAA-4B78-A742-A304CA6004F8}" type="presOf" srcId="{5A91C707-B4EF-4998-8D43-E9182EDA0B80}" destId="{22B95E4A-D395-4FF4-8104-C8B1BFC02B11}" srcOrd="0" destOrd="0" presId="urn:microsoft.com/office/officeart/2005/8/layout/orgChart1"/>
    <dgm:cxn modelId="{1FE7028C-7BCB-45FC-801F-E43066AF10FB}" type="presOf" srcId="{20BCF3E5-DE27-436D-A204-116B6F7A69F0}" destId="{CB4ACA56-0AC9-4616-B876-00D95129E3F3}" srcOrd="0" destOrd="0" presId="urn:microsoft.com/office/officeart/2005/8/layout/orgChart1"/>
    <dgm:cxn modelId="{21BE4A96-9B2A-4091-9B52-2ED0F5B4CAF9}" srcId="{8E5F1B1E-9F66-475C-A4D1-F06F46B8C30D}" destId="{5C83FB14-596D-4AFA-B417-3C66E1EAED6F}" srcOrd="0" destOrd="0" parTransId="{22E3FB6E-FC71-4472-8A55-7284D026AFA8}" sibTransId="{9135CBBB-956C-45F5-97AD-19A468D83454}"/>
    <dgm:cxn modelId="{74A4CC9F-91B5-4115-BFE2-9C17306F610F}" type="presOf" srcId="{8E5F1B1E-9F66-475C-A4D1-F06F46B8C30D}" destId="{571882AD-456A-40EE-A799-E0FCF60040C5}" srcOrd="1" destOrd="0" presId="urn:microsoft.com/office/officeart/2005/8/layout/orgChart1"/>
    <dgm:cxn modelId="{65D12CA7-AE53-4981-8CBA-AE8D33F1C0D7}" srcId="{0B2C3761-8081-4B25-B81A-6DB828FA8633}" destId="{8E5F1B1E-9F66-475C-A4D1-F06F46B8C30D}" srcOrd="0" destOrd="0" parTransId="{9FA2A429-F626-442B-8247-D5868D74F226}" sibTransId="{BA735A75-F95E-47AD-B1BF-D036E37A0925}"/>
    <dgm:cxn modelId="{E66CB1B4-1AAF-4B9E-8D32-55001FFC7D77}" type="presOf" srcId="{C9C36578-DDAE-4328-891C-14CD8E0D46D3}" destId="{FF6A37D6-5841-46E5-BF51-D8A2B73E479A}" srcOrd="1" destOrd="0" presId="urn:microsoft.com/office/officeart/2005/8/layout/orgChart1"/>
    <dgm:cxn modelId="{B7414FB6-3091-404B-923D-18D755402A9A}" type="presOf" srcId="{3F020A90-3D13-412B-A197-D4C6A86C779A}" destId="{BC92278B-3525-48C3-8BE7-001C2ABD86A2}" srcOrd="0" destOrd="0" presId="urn:microsoft.com/office/officeart/2005/8/layout/orgChart1"/>
    <dgm:cxn modelId="{95948FBE-6AFE-4B88-B252-D53F2B2B5372}" type="presOf" srcId="{43F5C97C-086A-43F2-909F-8728D56CC9F2}" destId="{3C1F35F0-623B-48B3-9A0F-02841CF38325}" srcOrd="0" destOrd="0" presId="urn:microsoft.com/office/officeart/2005/8/layout/orgChart1"/>
    <dgm:cxn modelId="{BFE825C0-9F39-46C2-B8E1-06E6AB4330F2}" type="presOf" srcId="{EECE2A4D-3194-41EA-88D1-B47530117AE5}" destId="{F5974590-4D44-4062-9F98-FD97F1686395}" srcOrd="0" destOrd="0" presId="urn:microsoft.com/office/officeart/2005/8/layout/orgChart1"/>
    <dgm:cxn modelId="{8A372CC3-DFA4-4310-9540-1D89E8534A94}" srcId="{9DF3EF64-EFF2-48BA-A049-B289EDEFC87F}" destId="{0B2C3761-8081-4B25-B81A-6DB828FA8633}" srcOrd="0" destOrd="0" parTransId="{E9C2D4BE-36C2-459D-BD04-CD92F5F52399}" sibTransId="{EE05000D-70F1-4787-9594-43C2A0DFBF1F}"/>
    <dgm:cxn modelId="{3C93FEC5-0793-40C8-BF05-E0160DB2C662}" type="presOf" srcId="{6B0AA506-2859-4E8C-B311-42E8FB7D2C79}" destId="{4417D3D1-4E8A-4143-BBEB-63DA962AC435}" srcOrd="0" destOrd="0" presId="urn:microsoft.com/office/officeart/2005/8/layout/orgChart1"/>
    <dgm:cxn modelId="{D88B55CD-01B5-416B-AD1C-46EE3FD6A3F2}" type="presOf" srcId="{5A91C707-B4EF-4998-8D43-E9182EDA0B80}" destId="{315430FC-67A5-4240-9591-63DF4F9B3157}" srcOrd="1" destOrd="0" presId="urn:microsoft.com/office/officeart/2005/8/layout/orgChart1"/>
    <dgm:cxn modelId="{7D4BF9CE-98F1-40B2-9035-505407408AEB}" srcId="{0B2C3761-8081-4B25-B81A-6DB828FA8633}" destId="{DE9D2BE9-6B50-4E93-BA9A-9EF829DBE267}" srcOrd="2" destOrd="0" parTransId="{43F5C97C-086A-43F2-909F-8728D56CC9F2}" sibTransId="{5545A2C4-6191-4345-A163-A7D6E9C74577}"/>
    <dgm:cxn modelId="{A423CCD0-D373-4601-AD77-AB6B4FF2A677}" type="presOf" srcId="{5C83FB14-596D-4AFA-B417-3C66E1EAED6F}" destId="{FFD29D18-AAF3-4312-AFAC-89DE0E191D7A}" srcOrd="1" destOrd="0" presId="urn:microsoft.com/office/officeart/2005/8/layout/orgChart1"/>
    <dgm:cxn modelId="{00902DE2-C39F-457A-BD5B-141E8BD2E72F}" srcId="{8E5F1B1E-9F66-475C-A4D1-F06F46B8C30D}" destId="{5A91C707-B4EF-4998-8D43-E9182EDA0B80}" srcOrd="2" destOrd="0" parTransId="{309BB1EF-80EA-4023-997B-93CE84C785EF}" sibTransId="{28021974-4D30-4462-95DD-82EEDEF39159}"/>
    <dgm:cxn modelId="{0FA1B9E9-A200-455C-B277-CF5707B91A32}" type="presOf" srcId="{175C86B5-0499-42DD-8324-2C409D1CA6F6}" destId="{35937276-DF47-4402-8E46-EA5F564A4623}" srcOrd="0" destOrd="0" presId="urn:microsoft.com/office/officeart/2005/8/layout/orgChart1"/>
    <dgm:cxn modelId="{A8CC87EA-59E9-442A-B877-6A041B9EE1E2}" type="presOf" srcId="{20BCF3E5-DE27-436D-A204-116B6F7A69F0}" destId="{918C774B-C16E-473D-AA85-03661FFC6A28}" srcOrd="1" destOrd="0" presId="urn:microsoft.com/office/officeart/2005/8/layout/orgChart1"/>
    <dgm:cxn modelId="{050DF3EB-1E4E-4539-B5CC-FBABE1D7668B}" type="presOf" srcId="{0B2C3761-8081-4B25-B81A-6DB828FA8633}" destId="{A62E339C-5D3B-4E4F-870C-CE1B3967225C}" srcOrd="1" destOrd="0" presId="urn:microsoft.com/office/officeart/2005/8/layout/orgChart1"/>
    <dgm:cxn modelId="{EC0F2DF7-2EFB-4E20-A6D5-08625DC1A7D4}" type="presOf" srcId="{E9C2D4BE-36C2-459D-BD04-CD92F5F52399}" destId="{BE4A7D8A-E128-41F6-9C16-857275DE629D}" srcOrd="0" destOrd="0" presId="urn:microsoft.com/office/officeart/2005/8/layout/orgChart1"/>
    <dgm:cxn modelId="{A0D3E4FA-7152-46F3-B52A-28846E1D1C8E}" type="presOf" srcId="{C9C36578-DDAE-4328-891C-14CD8E0D46D3}" destId="{B05245CB-7113-4F2D-8CE8-0EA93A5A4120}" srcOrd="0" destOrd="0" presId="urn:microsoft.com/office/officeart/2005/8/layout/orgChart1"/>
    <dgm:cxn modelId="{323D5BFB-F58C-48DB-B47B-5C6D4C5BB7BA}" srcId="{0B2C3761-8081-4B25-B81A-6DB828FA8633}" destId="{20BCF3E5-DE27-436D-A204-116B6F7A69F0}" srcOrd="3" destOrd="0" parTransId="{F709EF1D-52BA-4DA1-9FD2-BE55EBD36E07}" sibTransId="{15135A27-D83D-40D8-94CF-BF3A2375A92D}"/>
    <dgm:cxn modelId="{137EFFD4-7E6F-4F70-9023-EC1D35330F9E}" type="presParOf" srcId="{35937276-DF47-4402-8E46-EA5F564A4623}" destId="{255703B3-2A90-43AB-9F39-2EF5E882D4CE}" srcOrd="0" destOrd="0" presId="urn:microsoft.com/office/officeart/2005/8/layout/orgChart1"/>
    <dgm:cxn modelId="{6FC072DA-EF87-49BD-AF95-2D5BA95BFDDD}" type="presParOf" srcId="{255703B3-2A90-43AB-9F39-2EF5E882D4CE}" destId="{63880141-F93F-4235-8D3A-A7859A3184EE}" srcOrd="0" destOrd="0" presId="urn:microsoft.com/office/officeart/2005/8/layout/orgChart1"/>
    <dgm:cxn modelId="{8889332E-F93F-49BA-A4F1-AF48D9157DC4}" type="presParOf" srcId="{63880141-F93F-4235-8D3A-A7859A3184EE}" destId="{4417D3D1-4E8A-4143-BBEB-63DA962AC435}" srcOrd="0" destOrd="0" presId="urn:microsoft.com/office/officeart/2005/8/layout/orgChart1"/>
    <dgm:cxn modelId="{BA0FC568-FC13-4BD9-891F-496BAB2D54F7}" type="presParOf" srcId="{63880141-F93F-4235-8D3A-A7859A3184EE}" destId="{A3BB12B2-C849-4385-AD69-D7BD33D2C1B0}" srcOrd="1" destOrd="0" presId="urn:microsoft.com/office/officeart/2005/8/layout/orgChart1"/>
    <dgm:cxn modelId="{99704469-F80A-4B32-B8A7-B28A34C50D84}" type="presParOf" srcId="{255703B3-2A90-43AB-9F39-2EF5E882D4CE}" destId="{5D238030-0E27-4996-AFEE-4E74E230AE58}" srcOrd="1" destOrd="0" presId="urn:microsoft.com/office/officeart/2005/8/layout/orgChart1"/>
    <dgm:cxn modelId="{F3475CF9-E0CB-434C-8EB5-B9A6A95BD6FA}" type="presParOf" srcId="{5D238030-0E27-4996-AFEE-4E74E230AE58}" destId="{BC92278B-3525-48C3-8BE7-001C2ABD86A2}" srcOrd="0" destOrd="0" presId="urn:microsoft.com/office/officeart/2005/8/layout/orgChart1"/>
    <dgm:cxn modelId="{071298C7-4166-4D32-B4A9-81F9EDCE286D}" type="presParOf" srcId="{5D238030-0E27-4996-AFEE-4E74E230AE58}" destId="{F02E97BF-8059-4CD3-9EF4-A33C2851B8E6}" srcOrd="1" destOrd="0" presId="urn:microsoft.com/office/officeart/2005/8/layout/orgChart1"/>
    <dgm:cxn modelId="{B4D9D6F8-C985-4FB5-B0D0-0EE56F008F29}" type="presParOf" srcId="{F02E97BF-8059-4CD3-9EF4-A33C2851B8E6}" destId="{BCB7EA95-0833-4546-B310-2BBAB946BABC}" srcOrd="0" destOrd="0" presId="urn:microsoft.com/office/officeart/2005/8/layout/orgChart1"/>
    <dgm:cxn modelId="{94B685BF-4DF2-46A5-8323-4E6A70D53566}" type="presParOf" srcId="{BCB7EA95-0833-4546-B310-2BBAB946BABC}" destId="{5B13DEF9-2363-4622-83C3-6BB7067E5EA9}" srcOrd="0" destOrd="0" presId="urn:microsoft.com/office/officeart/2005/8/layout/orgChart1"/>
    <dgm:cxn modelId="{6D893F1C-89CE-4DB1-80B4-BC398CE9B893}" type="presParOf" srcId="{BCB7EA95-0833-4546-B310-2BBAB946BABC}" destId="{C0FE8578-7FEA-4373-A354-15CF4555E839}" srcOrd="1" destOrd="0" presId="urn:microsoft.com/office/officeart/2005/8/layout/orgChart1"/>
    <dgm:cxn modelId="{1F415FBF-DF3F-4E18-A7C1-BFF9749DB5C0}" type="presParOf" srcId="{F02E97BF-8059-4CD3-9EF4-A33C2851B8E6}" destId="{435074B7-E19E-48EA-89E4-2E6FAB73A1EE}" srcOrd="1" destOrd="0" presId="urn:microsoft.com/office/officeart/2005/8/layout/orgChart1"/>
    <dgm:cxn modelId="{70732327-7794-42C6-9043-797324BB1CED}" type="presParOf" srcId="{435074B7-E19E-48EA-89E4-2E6FAB73A1EE}" destId="{BE4A7D8A-E128-41F6-9C16-857275DE629D}" srcOrd="0" destOrd="0" presId="urn:microsoft.com/office/officeart/2005/8/layout/orgChart1"/>
    <dgm:cxn modelId="{738BA7C6-2CEB-46D7-BEC5-1E53D9E9018A}" type="presParOf" srcId="{435074B7-E19E-48EA-89E4-2E6FAB73A1EE}" destId="{2162FDD6-829F-4FAB-8263-E62B609BCC7E}" srcOrd="1" destOrd="0" presId="urn:microsoft.com/office/officeart/2005/8/layout/orgChart1"/>
    <dgm:cxn modelId="{37CEAD88-3CEF-4956-89C0-E41659A04121}" type="presParOf" srcId="{2162FDD6-829F-4FAB-8263-E62B609BCC7E}" destId="{976E98BD-047D-4F67-9AA9-3EF71B29D2B3}" srcOrd="0" destOrd="0" presId="urn:microsoft.com/office/officeart/2005/8/layout/orgChart1"/>
    <dgm:cxn modelId="{0A062149-90DE-4CF9-AC26-EAD21EE68370}" type="presParOf" srcId="{976E98BD-047D-4F67-9AA9-3EF71B29D2B3}" destId="{3D458BB9-D905-4A6B-AE12-0417B288B8E8}" srcOrd="0" destOrd="0" presId="urn:microsoft.com/office/officeart/2005/8/layout/orgChart1"/>
    <dgm:cxn modelId="{04D6A905-14EB-4082-953E-B8F430C58BD1}" type="presParOf" srcId="{976E98BD-047D-4F67-9AA9-3EF71B29D2B3}" destId="{A62E339C-5D3B-4E4F-870C-CE1B3967225C}" srcOrd="1" destOrd="0" presId="urn:microsoft.com/office/officeart/2005/8/layout/orgChart1"/>
    <dgm:cxn modelId="{731F696E-96F5-42A4-89F4-BA46DD8B69A7}" type="presParOf" srcId="{2162FDD6-829F-4FAB-8263-E62B609BCC7E}" destId="{0AFEB1BD-839E-49C5-9C64-E42DD35515B3}" srcOrd="1" destOrd="0" presId="urn:microsoft.com/office/officeart/2005/8/layout/orgChart1"/>
    <dgm:cxn modelId="{69323AEA-BE0A-4F50-BD40-142F8F5C6075}" type="presParOf" srcId="{0AFEB1BD-839E-49C5-9C64-E42DD35515B3}" destId="{CD280810-11E2-47A5-899D-7C03A47A7841}" srcOrd="0" destOrd="0" presId="urn:microsoft.com/office/officeart/2005/8/layout/orgChart1"/>
    <dgm:cxn modelId="{F9ED676C-B441-4CE0-9ECD-F996B7F82EBC}" type="presParOf" srcId="{0AFEB1BD-839E-49C5-9C64-E42DD35515B3}" destId="{CFDD5A3D-7227-4BB5-B2DE-0D1506945E24}" srcOrd="1" destOrd="0" presId="urn:microsoft.com/office/officeart/2005/8/layout/orgChart1"/>
    <dgm:cxn modelId="{5B10C981-B967-43D9-9869-1E95F8444EEE}" type="presParOf" srcId="{CFDD5A3D-7227-4BB5-B2DE-0D1506945E24}" destId="{C98943EC-9696-4588-8C07-C1F47CA8D300}" srcOrd="0" destOrd="0" presId="urn:microsoft.com/office/officeart/2005/8/layout/orgChart1"/>
    <dgm:cxn modelId="{789DD032-EC75-4FE9-910F-EA2C18059E35}" type="presParOf" srcId="{C98943EC-9696-4588-8C07-C1F47CA8D300}" destId="{E6AC5800-5345-422E-90BC-32F66B9DE270}" srcOrd="0" destOrd="0" presId="urn:microsoft.com/office/officeart/2005/8/layout/orgChart1"/>
    <dgm:cxn modelId="{AA1862B2-64AE-4D08-A49F-AA08710E163E}" type="presParOf" srcId="{C98943EC-9696-4588-8C07-C1F47CA8D300}" destId="{571882AD-456A-40EE-A799-E0FCF60040C5}" srcOrd="1" destOrd="0" presId="urn:microsoft.com/office/officeart/2005/8/layout/orgChart1"/>
    <dgm:cxn modelId="{EED0D67A-3933-4D80-8CF1-91E9F1B39776}" type="presParOf" srcId="{CFDD5A3D-7227-4BB5-B2DE-0D1506945E24}" destId="{FD241009-DCE3-4051-BC34-F42AAEA0A381}" srcOrd="1" destOrd="0" presId="urn:microsoft.com/office/officeart/2005/8/layout/orgChart1"/>
    <dgm:cxn modelId="{7EC34033-A8FB-456C-8A35-8AD339685D10}" type="presParOf" srcId="{FD241009-DCE3-4051-BC34-F42AAEA0A381}" destId="{3F15FC92-0341-47FC-9610-7A56ACEE472F}" srcOrd="0" destOrd="0" presId="urn:microsoft.com/office/officeart/2005/8/layout/orgChart1"/>
    <dgm:cxn modelId="{475B4248-4E07-434F-8A4D-337361FD23B3}" type="presParOf" srcId="{FD241009-DCE3-4051-BC34-F42AAEA0A381}" destId="{E882FBFC-C6AA-4A43-A8B5-7C68DFE51378}" srcOrd="1" destOrd="0" presId="urn:microsoft.com/office/officeart/2005/8/layout/orgChart1"/>
    <dgm:cxn modelId="{8FB86C48-35B6-463A-BA37-22D0C55F9E71}" type="presParOf" srcId="{E882FBFC-C6AA-4A43-A8B5-7C68DFE51378}" destId="{E2BC57ED-014F-40C8-996A-A2C92BB3CAB6}" srcOrd="0" destOrd="0" presId="urn:microsoft.com/office/officeart/2005/8/layout/orgChart1"/>
    <dgm:cxn modelId="{92E7DF29-4C5F-4029-BC61-0C7E2BC4589D}" type="presParOf" srcId="{E2BC57ED-014F-40C8-996A-A2C92BB3CAB6}" destId="{8946DD13-296F-4791-84B1-A63FBE149D94}" srcOrd="0" destOrd="0" presId="urn:microsoft.com/office/officeart/2005/8/layout/orgChart1"/>
    <dgm:cxn modelId="{CEDC7E29-5C56-4A36-B233-CDF7EA332501}" type="presParOf" srcId="{E2BC57ED-014F-40C8-996A-A2C92BB3CAB6}" destId="{FFD29D18-AAF3-4312-AFAC-89DE0E191D7A}" srcOrd="1" destOrd="0" presId="urn:microsoft.com/office/officeart/2005/8/layout/orgChart1"/>
    <dgm:cxn modelId="{0873187D-2C2B-407A-BA93-A8142BF5A47C}" type="presParOf" srcId="{E882FBFC-C6AA-4A43-A8B5-7C68DFE51378}" destId="{8C511909-B84F-4AA9-BD0F-3199F5C1DFF3}" srcOrd="1" destOrd="0" presId="urn:microsoft.com/office/officeart/2005/8/layout/orgChart1"/>
    <dgm:cxn modelId="{D33F2963-9695-4414-B331-8C34BB12D549}" type="presParOf" srcId="{E882FBFC-C6AA-4A43-A8B5-7C68DFE51378}" destId="{7CE0EACB-E77E-46AF-B6ED-2732EA4DDA06}" srcOrd="2" destOrd="0" presId="urn:microsoft.com/office/officeart/2005/8/layout/orgChart1"/>
    <dgm:cxn modelId="{5D6DF624-FB54-4CFD-98B9-0C8D5851EA3E}" type="presParOf" srcId="{FD241009-DCE3-4051-BC34-F42AAEA0A381}" destId="{33F2EA5E-16E7-4FF0-AF60-842462205E8F}" srcOrd="2" destOrd="0" presId="urn:microsoft.com/office/officeart/2005/8/layout/orgChart1"/>
    <dgm:cxn modelId="{39A71C1E-BB0B-401F-9217-B97220687E46}" type="presParOf" srcId="{FD241009-DCE3-4051-BC34-F42AAEA0A381}" destId="{E7329415-28FE-43EC-A039-54C8CAB014D3}" srcOrd="3" destOrd="0" presId="urn:microsoft.com/office/officeart/2005/8/layout/orgChart1"/>
    <dgm:cxn modelId="{9CB86754-C630-4ECF-90BF-8FD2D8E0294A}" type="presParOf" srcId="{E7329415-28FE-43EC-A039-54C8CAB014D3}" destId="{4AEF8BC9-A475-419B-950F-A9B81DFF517C}" srcOrd="0" destOrd="0" presId="urn:microsoft.com/office/officeart/2005/8/layout/orgChart1"/>
    <dgm:cxn modelId="{E1028CD8-12BD-4A06-9888-A72E3A904AD6}" type="presParOf" srcId="{4AEF8BC9-A475-419B-950F-A9B81DFF517C}" destId="{F5974590-4D44-4062-9F98-FD97F1686395}" srcOrd="0" destOrd="0" presId="urn:microsoft.com/office/officeart/2005/8/layout/orgChart1"/>
    <dgm:cxn modelId="{430ADBB2-C7E9-4E87-9E2F-29993437ED58}" type="presParOf" srcId="{4AEF8BC9-A475-419B-950F-A9B81DFF517C}" destId="{DA5F52FB-0A2B-4D5D-BC20-ACAD9FD92558}" srcOrd="1" destOrd="0" presId="urn:microsoft.com/office/officeart/2005/8/layout/orgChart1"/>
    <dgm:cxn modelId="{E6B83576-3B9E-4870-917C-9014188E8124}" type="presParOf" srcId="{E7329415-28FE-43EC-A039-54C8CAB014D3}" destId="{9529E35F-9BC7-4E89-844A-A450963C88B4}" srcOrd="1" destOrd="0" presId="urn:microsoft.com/office/officeart/2005/8/layout/orgChart1"/>
    <dgm:cxn modelId="{B49E31EC-8517-469D-B413-4F694233F4AE}" type="presParOf" srcId="{E7329415-28FE-43EC-A039-54C8CAB014D3}" destId="{31D2940D-1CC2-4C86-9C14-4F4D79454A47}" srcOrd="2" destOrd="0" presId="urn:microsoft.com/office/officeart/2005/8/layout/orgChart1"/>
    <dgm:cxn modelId="{E10442D0-7276-4173-913A-407200F886C2}" type="presParOf" srcId="{FD241009-DCE3-4051-BC34-F42AAEA0A381}" destId="{24F9CA7A-E877-4F6B-B5C9-7C2FF524F16A}" srcOrd="4" destOrd="0" presId="urn:microsoft.com/office/officeart/2005/8/layout/orgChart1"/>
    <dgm:cxn modelId="{0343F5AD-143D-4310-93B4-89D8B9388252}" type="presParOf" srcId="{FD241009-DCE3-4051-BC34-F42AAEA0A381}" destId="{5670FBAE-69FD-4CF0-9856-6475FE5A81F8}" srcOrd="5" destOrd="0" presId="urn:microsoft.com/office/officeart/2005/8/layout/orgChart1"/>
    <dgm:cxn modelId="{B25C6953-EACA-4CE1-917F-3C6291F8122D}" type="presParOf" srcId="{5670FBAE-69FD-4CF0-9856-6475FE5A81F8}" destId="{245F2B29-8387-4EAB-89B1-003A02F2A41E}" srcOrd="0" destOrd="0" presId="urn:microsoft.com/office/officeart/2005/8/layout/orgChart1"/>
    <dgm:cxn modelId="{1EF25A59-DEEC-4A1F-ACDE-9DA29ED68E71}" type="presParOf" srcId="{245F2B29-8387-4EAB-89B1-003A02F2A41E}" destId="{22B95E4A-D395-4FF4-8104-C8B1BFC02B11}" srcOrd="0" destOrd="0" presId="urn:microsoft.com/office/officeart/2005/8/layout/orgChart1"/>
    <dgm:cxn modelId="{685E12F4-F7CE-41DE-B5E0-87C433D6F085}" type="presParOf" srcId="{245F2B29-8387-4EAB-89B1-003A02F2A41E}" destId="{315430FC-67A5-4240-9591-63DF4F9B3157}" srcOrd="1" destOrd="0" presId="urn:microsoft.com/office/officeart/2005/8/layout/orgChart1"/>
    <dgm:cxn modelId="{7B3E5609-6F27-4E97-9611-1FAE48A69EA2}" type="presParOf" srcId="{5670FBAE-69FD-4CF0-9856-6475FE5A81F8}" destId="{DDF57C35-E032-4BF0-AB29-55953BD4B778}" srcOrd="1" destOrd="0" presId="urn:microsoft.com/office/officeart/2005/8/layout/orgChart1"/>
    <dgm:cxn modelId="{357F2AA6-9352-4C9B-B531-9A286870022E}" type="presParOf" srcId="{5670FBAE-69FD-4CF0-9856-6475FE5A81F8}" destId="{55C09875-21DC-4663-B620-0C82CE8E66B5}" srcOrd="2" destOrd="0" presId="urn:microsoft.com/office/officeart/2005/8/layout/orgChart1"/>
    <dgm:cxn modelId="{3727C3F3-0740-4C8E-8A23-AF1591B10934}" type="presParOf" srcId="{CFDD5A3D-7227-4BB5-B2DE-0D1506945E24}" destId="{9A441720-E3A8-4E92-8740-E782451D4AF8}" srcOrd="2" destOrd="0" presId="urn:microsoft.com/office/officeart/2005/8/layout/orgChart1"/>
    <dgm:cxn modelId="{B097F742-68DC-465A-AA58-A3FB4E409D9E}" type="presParOf" srcId="{0AFEB1BD-839E-49C5-9C64-E42DD35515B3}" destId="{70455DFA-EE1A-4736-B7D3-45B366EEDD80}" srcOrd="2" destOrd="0" presId="urn:microsoft.com/office/officeart/2005/8/layout/orgChart1"/>
    <dgm:cxn modelId="{558C8926-D5FA-4C2A-86FE-8EE674B6A6FA}" type="presParOf" srcId="{0AFEB1BD-839E-49C5-9C64-E42DD35515B3}" destId="{EFFEB88E-48F1-4633-97E0-975F982854E4}" srcOrd="3" destOrd="0" presId="urn:microsoft.com/office/officeart/2005/8/layout/orgChart1"/>
    <dgm:cxn modelId="{A238ABFA-6656-4123-8F79-119D9532C2B5}" type="presParOf" srcId="{EFFEB88E-48F1-4633-97E0-975F982854E4}" destId="{2C140338-256E-4E8D-A4FC-FC8CC7A38928}" srcOrd="0" destOrd="0" presId="urn:microsoft.com/office/officeart/2005/8/layout/orgChart1"/>
    <dgm:cxn modelId="{26390903-E8EA-4ED6-B34B-B19D3F13B720}" type="presParOf" srcId="{2C140338-256E-4E8D-A4FC-FC8CC7A38928}" destId="{B05245CB-7113-4F2D-8CE8-0EA93A5A4120}" srcOrd="0" destOrd="0" presId="urn:microsoft.com/office/officeart/2005/8/layout/orgChart1"/>
    <dgm:cxn modelId="{A63451C5-0343-4324-952C-C37E6A5301A7}" type="presParOf" srcId="{2C140338-256E-4E8D-A4FC-FC8CC7A38928}" destId="{FF6A37D6-5841-46E5-BF51-D8A2B73E479A}" srcOrd="1" destOrd="0" presId="urn:microsoft.com/office/officeart/2005/8/layout/orgChart1"/>
    <dgm:cxn modelId="{C5DC3C4F-CF2D-4033-8A73-121B13F7B524}" type="presParOf" srcId="{EFFEB88E-48F1-4633-97E0-975F982854E4}" destId="{FFBEFB87-CA70-4293-BC2D-FC3A3E20129C}" srcOrd="1" destOrd="0" presId="urn:microsoft.com/office/officeart/2005/8/layout/orgChart1"/>
    <dgm:cxn modelId="{C4522D8D-26E7-434D-9C6D-C815C785749E}" type="presParOf" srcId="{EFFEB88E-48F1-4633-97E0-975F982854E4}" destId="{65F829FE-63B0-441F-91B8-D6C20E2B7A0F}" srcOrd="2" destOrd="0" presId="urn:microsoft.com/office/officeart/2005/8/layout/orgChart1"/>
    <dgm:cxn modelId="{4758DAEB-92F8-4D0C-9393-45510B29B073}" type="presParOf" srcId="{0AFEB1BD-839E-49C5-9C64-E42DD35515B3}" destId="{3C1F35F0-623B-48B3-9A0F-02841CF38325}" srcOrd="4" destOrd="0" presId="urn:microsoft.com/office/officeart/2005/8/layout/orgChart1"/>
    <dgm:cxn modelId="{4FE32F31-E792-4412-912A-E6E516EF0330}" type="presParOf" srcId="{0AFEB1BD-839E-49C5-9C64-E42DD35515B3}" destId="{AF179626-72A1-48AF-8EDB-E3432A2204C3}" srcOrd="5" destOrd="0" presId="urn:microsoft.com/office/officeart/2005/8/layout/orgChart1"/>
    <dgm:cxn modelId="{63843233-49D3-4889-89D0-599496F394B3}" type="presParOf" srcId="{AF179626-72A1-48AF-8EDB-E3432A2204C3}" destId="{794396C4-1801-430A-A445-6CCF6E4DC0D0}" srcOrd="0" destOrd="0" presId="urn:microsoft.com/office/officeart/2005/8/layout/orgChart1"/>
    <dgm:cxn modelId="{EB1E7F76-96A9-4BF5-956F-D2828260DE17}" type="presParOf" srcId="{794396C4-1801-430A-A445-6CCF6E4DC0D0}" destId="{23ED9DD5-B5C2-49CF-BCF3-174EA940BE0C}" srcOrd="0" destOrd="0" presId="urn:microsoft.com/office/officeart/2005/8/layout/orgChart1"/>
    <dgm:cxn modelId="{60C9E5D4-D87B-42B7-8708-59A1C4153052}" type="presParOf" srcId="{794396C4-1801-430A-A445-6CCF6E4DC0D0}" destId="{C200EB67-13D8-430C-8F6A-29A80ED208F8}" srcOrd="1" destOrd="0" presId="urn:microsoft.com/office/officeart/2005/8/layout/orgChart1"/>
    <dgm:cxn modelId="{00745360-530E-4968-8823-3D192748701C}" type="presParOf" srcId="{AF179626-72A1-48AF-8EDB-E3432A2204C3}" destId="{A181C123-C032-4005-91B2-A016B93BD50D}" srcOrd="1" destOrd="0" presId="urn:microsoft.com/office/officeart/2005/8/layout/orgChart1"/>
    <dgm:cxn modelId="{02553F5A-82AB-48AC-A4BA-CAC16E707EFE}" type="presParOf" srcId="{AF179626-72A1-48AF-8EDB-E3432A2204C3}" destId="{9F4267F0-33F2-48C5-9B79-4014FE998B02}" srcOrd="2" destOrd="0" presId="urn:microsoft.com/office/officeart/2005/8/layout/orgChart1"/>
    <dgm:cxn modelId="{522EB799-75FE-4CF6-952A-1B89416AAC12}" type="presParOf" srcId="{0AFEB1BD-839E-49C5-9C64-E42DD35515B3}" destId="{258A9F47-42E4-48EE-83E7-D13643257DF8}" srcOrd="6" destOrd="0" presId="urn:microsoft.com/office/officeart/2005/8/layout/orgChart1"/>
    <dgm:cxn modelId="{9AE16BA9-5758-43AA-86AD-A1D0472A1AA6}" type="presParOf" srcId="{0AFEB1BD-839E-49C5-9C64-E42DD35515B3}" destId="{D867C235-F2FA-43A9-A516-D30C4053740E}" srcOrd="7" destOrd="0" presId="urn:microsoft.com/office/officeart/2005/8/layout/orgChart1"/>
    <dgm:cxn modelId="{EB2E9F83-BC80-4C9A-A049-F4774F8B723A}" type="presParOf" srcId="{D867C235-F2FA-43A9-A516-D30C4053740E}" destId="{7DA3504F-63C6-4942-A468-273B78705F66}" srcOrd="0" destOrd="0" presId="urn:microsoft.com/office/officeart/2005/8/layout/orgChart1"/>
    <dgm:cxn modelId="{59A7C047-DBAE-4200-8F7B-AB69FF00A3DA}" type="presParOf" srcId="{7DA3504F-63C6-4942-A468-273B78705F66}" destId="{CB4ACA56-0AC9-4616-B876-00D95129E3F3}" srcOrd="0" destOrd="0" presId="urn:microsoft.com/office/officeart/2005/8/layout/orgChart1"/>
    <dgm:cxn modelId="{1524127D-DE83-4957-8968-082ED9C63F44}" type="presParOf" srcId="{7DA3504F-63C6-4942-A468-273B78705F66}" destId="{918C774B-C16E-473D-AA85-03661FFC6A28}" srcOrd="1" destOrd="0" presId="urn:microsoft.com/office/officeart/2005/8/layout/orgChart1"/>
    <dgm:cxn modelId="{0584D3F2-D55E-4DA2-9FCD-D98B7D199E38}" type="presParOf" srcId="{D867C235-F2FA-43A9-A516-D30C4053740E}" destId="{0EA59BC3-A5F6-423A-A0DA-82625F558CC6}" srcOrd="1" destOrd="0" presId="urn:microsoft.com/office/officeart/2005/8/layout/orgChart1"/>
    <dgm:cxn modelId="{AC07FC3C-5F4A-4C86-A7AE-BE5A2722062C}" type="presParOf" srcId="{D867C235-F2FA-43A9-A516-D30C4053740E}" destId="{D9666328-1222-422A-9457-A5CA760F2F6A}" srcOrd="2" destOrd="0" presId="urn:microsoft.com/office/officeart/2005/8/layout/orgChart1"/>
    <dgm:cxn modelId="{E72A1E88-B174-4955-9259-B42E5B7B620C}" type="presParOf" srcId="{2162FDD6-829F-4FAB-8263-E62B609BCC7E}" destId="{DEF0C6E5-C1A9-4066-98F1-CA3EEC2A68AA}" srcOrd="2" destOrd="0" presId="urn:microsoft.com/office/officeart/2005/8/layout/orgChart1"/>
    <dgm:cxn modelId="{24DDDE53-DC34-4712-A56F-4052D153D2A3}" type="presParOf" srcId="{F02E97BF-8059-4CD3-9EF4-A33C2851B8E6}" destId="{96EBD980-E429-4D76-8183-1CF7113E57E4}" srcOrd="2" destOrd="0" presId="urn:microsoft.com/office/officeart/2005/8/layout/orgChart1"/>
    <dgm:cxn modelId="{D2644013-5CC0-46D0-A538-AF5AD276DA9A}" type="presParOf" srcId="{255703B3-2A90-43AB-9F39-2EF5E882D4CE}" destId="{DA152D1A-F6C7-4E1C-819B-58687ABB01B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5C86B5-0499-42DD-8324-2C409D1CA6F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0AA506-2859-4E8C-B311-42E8FB7D2C79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Realm Resources Limited </a:t>
          </a:r>
        </a:p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D1A0BE-CF73-41A8-83B6-08BC142DE6B3}" type="parTrans" cxnId="{FFEAE066-5494-4AB0-8DBC-ABC7CAACB57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02DE63-6064-4C68-9833-CBCEEBEDB2AF}" type="sibTrans" cxnId="{FFEAE066-5494-4AB0-8DBC-ABC7CAACB57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F3EF64-EFF2-48BA-A049-B289EDEFC87F}">
      <dgm:prSet phldrT="[Text]"/>
      <dgm:spPr/>
      <dgm:t>
        <a:bodyPr/>
        <a:lstStyle/>
        <a:p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Middlemount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South Pty Ltd </a:t>
          </a:r>
        </a:p>
      </dgm:t>
    </dgm:pt>
    <dgm:pt modelId="{3F020A90-3D13-412B-A197-D4C6A86C779A}" type="parTrans" cxnId="{BC74E567-633E-49C1-AE85-EF2DC885ABE6}">
      <dgm:prSet/>
      <dgm:spPr>
        <a:ln w="9525">
          <a:solidFill>
            <a:srgbClr val="0070C0"/>
          </a:solidFill>
          <a:headEnd type="none" w="med" len="med"/>
          <a:tailEnd type="triangle" w="med" len="med"/>
        </a:ln>
      </dgm:spPr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D89FD0-881A-4D9A-8A7B-4EDB5E920F6E}" type="sibTrans" cxnId="{BC74E567-633E-49C1-AE85-EF2DC885ABE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C36578-DDAE-4328-891C-14CD8E0D46D3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Foxleigh Joint Venture (Unincorporated)</a:t>
          </a:r>
        </a:p>
      </dgm:t>
    </dgm:pt>
    <dgm:pt modelId="{E16A22EA-FBF2-4D57-86DE-2F97079014D0}" type="parTrans" cxnId="{CD51F740-F28D-4D72-AB23-95125EBBEEA6}">
      <dgm:prSet/>
      <dgm:spPr>
        <a:ln w="9525">
          <a:solidFill>
            <a:srgbClr val="0070C0"/>
          </a:solidFill>
          <a:headEnd type="none" w="med" len="med"/>
          <a:tailEnd type="triangle" w="med" len="med"/>
        </a:ln>
      </dgm:spPr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F9BCE4-9B18-4B69-868F-29995B422120}" type="sibTrans" cxnId="{CD51F740-F28D-4D72-AB23-95125EBBEEA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9D2BE9-6B50-4E93-BA9A-9EF829DBE267}">
      <dgm:prSet phldrT="[Text]"/>
      <dgm:spPr/>
      <dgm:t>
        <a:bodyPr/>
        <a:lstStyle/>
        <a:p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Foxleigh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Management Pty Ltd</a:t>
          </a:r>
        </a:p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F5C97C-086A-43F2-909F-8728D56CC9F2}" type="parTrans" cxnId="{7D4BF9CE-98F1-40B2-9035-505407408AEB}">
      <dgm:prSet/>
      <dgm:spPr>
        <a:ln w="9525">
          <a:solidFill>
            <a:srgbClr val="0070C0"/>
          </a:solidFill>
          <a:headEnd type="none" w="med" len="med"/>
          <a:tailEnd type="triangle" w="med" len="med"/>
        </a:ln>
      </dgm:spPr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45A2C4-6191-4345-A163-A7D6E9C74577}" type="sibTrans" cxnId="{7D4BF9CE-98F1-40B2-9035-505407408AE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BCF3E5-DE27-436D-A204-116B6F7A69F0}">
      <dgm:prSet phldrT="[Text]"/>
      <dgm:spPr/>
      <dgm:t>
        <a:bodyPr/>
        <a:lstStyle/>
        <a:p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Foxleigh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Services Pty Ltd</a:t>
          </a:r>
        </a:p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09EF1D-52BA-4DA1-9FD2-BE55EBD36E07}" type="parTrans" cxnId="{323D5BFB-F58C-48DB-B47B-5C6D4C5BB7BA}">
      <dgm:prSet/>
      <dgm:spPr>
        <a:ln w="9525">
          <a:solidFill>
            <a:srgbClr val="0070C0"/>
          </a:solidFill>
          <a:headEnd type="none" w="med" len="med"/>
          <a:tailEnd type="triangle" w="med" len="med"/>
        </a:ln>
      </dgm:spPr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135A27-D83D-40D8-94CF-BF3A2375A92D}" type="sibTrans" cxnId="{323D5BFB-F58C-48DB-B47B-5C6D4C5BB7BA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5F1B1E-9F66-475C-A4D1-F06F46B8C30D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CAML Resources Pty Ltd </a:t>
          </a:r>
        </a:p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A2A429-F626-442B-8247-D5868D74F226}" type="parTrans" cxnId="{65D12CA7-AE53-4981-8CBA-AE8D33F1C0D7}">
      <dgm:prSet/>
      <dgm:spPr>
        <a:ln w="9525">
          <a:solidFill>
            <a:srgbClr val="0070C0"/>
          </a:solidFill>
          <a:headEnd type="none" w="med" len="med"/>
          <a:tailEnd type="triangle" w="med" len="med"/>
        </a:ln>
      </dgm:spPr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735A75-F95E-47AD-B1BF-D036E37A0925}" type="sibTrans" cxnId="{65D12CA7-AE53-4981-8CBA-AE8D33F1C0D7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83FB14-596D-4AFA-B417-3C66E1EAED6F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Foxleigh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Sales &amp; Marketing Pty Ltd</a:t>
          </a:r>
        </a:p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E3FB6E-FC71-4472-8A55-7284D026AFA8}" type="parTrans" cxnId="{21BE4A96-9B2A-4091-9B52-2ED0F5B4CAF9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35CBBB-956C-45F5-97AD-19A468D83454}" type="sibTrans" cxnId="{21BE4A96-9B2A-4091-9B52-2ED0F5B4CAF9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91C707-B4EF-4998-8D43-E9182EDA0B80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Dalrymple Bay Coal Terminal Pty Ltd</a:t>
          </a:r>
        </a:p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9BB1EF-80EA-4023-997B-93CE84C785EF}" type="parTrans" cxnId="{00902DE2-C39F-457A-BD5B-141E8BD2E72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021974-4D30-4462-95DD-82EEDEF39159}" type="sibTrans" cxnId="{00902DE2-C39F-457A-BD5B-141E8BD2E72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2C3761-8081-4B25-B81A-6DB828FA8633}">
      <dgm:prSet phldrT="[Text]"/>
      <dgm:spPr/>
      <dgm:t>
        <a:bodyPr/>
        <a:lstStyle/>
        <a:p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Foxleigh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Coal Pty Ltd</a:t>
          </a:r>
        </a:p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05000D-70F1-4787-9594-43C2A0DFBF1F}" type="sibTrans" cxnId="{8A372CC3-DFA4-4310-9540-1D89E8534A94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C2D4BE-36C2-459D-BD04-CD92F5F52399}" type="parTrans" cxnId="{8A372CC3-DFA4-4310-9540-1D89E8534A94}">
      <dgm:prSet/>
      <dgm:spPr>
        <a:ln w="9525">
          <a:solidFill>
            <a:srgbClr val="0070C0"/>
          </a:solidFill>
          <a:headEnd type="none" w="med" len="med"/>
          <a:tailEnd type="triangle" w="med" len="med"/>
        </a:ln>
      </dgm:spPr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CE2A4D-3194-41EA-88D1-B47530117AE5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Foxleigh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Land Pty Ltd</a:t>
          </a:r>
        </a:p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0CC021-E78B-4162-9224-C76FF187CE26}" type="sibTrans" cxnId="{028BB346-0703-4A9C-B8D2-5F787BEDD12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93DB56-D5C8-4758-AE73-C3D9122BCCCD}" type="parTrans" cxnId="{028BB346-0703-4A9C-B8D2-5F787BEDD12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937276-DF47-4402-8E46-EA5F564A4623}" type="pres">
      <dgm:prSet presAssocID="{175C86B5-0499-42DD-8324-2C409D1CA6F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55703B3-2A90-43AB-9F39-2EF5E882D4CE}" type="pres">
      <dgm:prSet presAssocID="{6B0AA506-2859-4E8C-B311-42E8FB7D2C79}" presName="hierRoot1" presStyleCnt="0">
        <dgm:presLayoutVars>
          <dgm:hierBranch val="init"/>
        </dgm:presLayoutVars>
      </dgm:prSet>
      <dgm:spPr/>
    </dgm:pt>
    <dgm:pt modelId="{63880141-F93F-4235-8D3A-A7859A3184EE}" type="pres">
      <dgm:prSet presAssocID="{6B0AA506-2859-4E8C-B311-42E8FB7D2C79}" presName="rootComposite1" presStyleCnt="0"/>
      <dgm:spPr/>
    </dgm:pt>
    <dgm:pt modelId="{4417D3D1-4E8A-4143-BBEB-63DA962AC435}" type="pres">
      <dgm:prSet presAssocID="{6B0AA506-2859-4E8C-B311-42E8FB7D2C79}" presName="rootText1" presStyleLbl="node0" presStyleIdx="0" presStyleCnt="1">
        <dgm:presLayoutVars>
          <dgm:chPref val="3"/>
        </dgm:presLayoutVars>
      </dgm:prSet>
      <dgm:spPr/>
    </dgm:pt>
    <dgm:pt modelId="{A3BB12B2-C849-4385-AD69-D7BD33D2C1B0}" type="pres">
      <dgm:prSet presAssocID="{6B0AA506-2859-4E8C-B311-42E8FB7D2C79}" presName="rootConnector1" presStyleLbl="node1" presStyleIdx="0" presStyleCnt="0"/>
      <dgm:spPr/>
    </dgm:pt>
    <dgm:pt modelId="{5D238030-0E27-4996-AFEE-4E74E230AE58}" type="pres">
      <dgm:prSet presAssocID="{6B0AA506-2859-4E8C-B311-42E8FB7D2C79}" presName="hierChild2" presStyleCnt="0"/>
      <dgm:spPr/>
    </dgm:pt>
    <dgm:pt modelId="{BC92278B-3525-48C3-8BE7-001C2ABD86A2}" type="pres">
      <dgm:prSet presAssocID="{3F020A90-3D13-412B-A197-D4C6A86C779A}" presName="Name37" presStyleLbl="parChTrans1D2" presStyleIdx="0" presStyleCnt="1"/>
      <dgm:spPr/>
    </dgm:pt>
    <dgm:pt modelId="{F02E97BF-8059-4CD3-9EF4-A33C2851B8E6}" type="pres">
      <dgm:prSet presAssocID="{9DF3EF64-EFF2-48BA-A049-B289EDEFC87F}" presName="hierRoot2" presStyleCnt="0">
        <dgm:presLayoutVars>
          <dgm:hierBranch val="init"/>
        </dgm:presLayoutVars>
      </dgm:prSet>
      <dgm:spPr/>
    </dgm:pt>
    <dgm:pt modelId="{BCB7EA95-0833-4546-B310-2BBAB946BABC}" type="pres">
      <dgm:prSet presAssocID="{9DF3EF64-EFF2-48BA-A049-B289EDEFC87F}" presName="rootComposite" presStyleCnt="0"/>
      <dgm:spPr/>
    </dgm:pt>
    <dgm:pt modelId="{5B13DEF9-2363-4622-83C3-6BB7067E5EA9}" type="pres">
      <dgm:prSet presAssocID="{9DF3EF64-EFF2-48BA-A049-B289EDEFC87F}" presName="rootText" presStyleLbl="node2" presStyleIdx="0" presStyleCnt="1">
        <dgm:presLayoutVars>
          <dgm:chPref val="3"/>
        </dgm:presLayoutVars>
      </dgm:prSet>
      <dgm:spPr/>
    </dgm:pt>
    <dgm:pt modelId="{C0FE8578-7FEA-4373-A354-15CF4555E839}" type="pres">
      <dgm:prSet presAssocID="{9DF3EF64-EFF2-48BA-A049-B289EDEFC87F}" presName="rootConnector" presStyleLbl="node2" presStyleIdx="0" presStyleCnt="1"/>
      <dgm:spPr/>
    </dgm:pt>
    <dgm:pt modelId="{435074B7-E19E-48EA-89E4-2E6FAB73A1EE}" type="pres">
      <dgm:prSet presAssocID="{9DF3EF64-EFF2-48BA-A049-B289EDEFC87F}" presName="hierChild4" presStyleCnt="0"/>
      <dgm:spPr/>
    </dgm:pt>
    <dgm:pt modelId="{BE4A7D8A-E128-41F6-9C16-857275DE629D}" type="pres">
      <dgm:prSet presAssocID="{E9C2D4BE-36C2-459D-BD04-CD92F5F52399}" presName="Name37" presStyleLbl="parChTrans1D3" presStyleIdx="0" presStyleCnt="1"/>
      <dgm:spPr/>
    </dgm:pt>
    <dgm:pt modelId="{2162FDD6-829F-4FAB-8263-E62B609BCC7E}" type="pres">
      <dgm:prSet presAssocID="{0B2C3761-8081-4B25-B81A-6DB828FA8633}" presName="hierRoot2" presStyleCnt="0">
        <dgm:presLayoutVars>
          <dgm:hierBranch val="init"/>
        </dgm:presLayoutVars>
      </dgm:prSet>
      <dgm:spPr/>
    </dgm:pt>
    <dgm:pt modelId="{976E98BD-047D-4F67-9AA9-3EF71B29D2B3}" type="pres">
      <dgm:prSet presAssocID="{0B2C3761-8081-4B25-B81A-6DB828FA8633}" presName="rootComposite" presStyleCnt="0"/>
      <dgm:spPr/>
    </dgm:pt>
    <dgm:pt modelId="{3D458BB9-D905-4A6B-AE12-0417B288B8E8}" type="pres">
      <dgm:prSet presAssocID="{0B2C3761-8081-4B25-B81A-6DB828FA8633}" presName="rootText" presStyleLbl="node3" presStyleIdx="0" presStyleCnt="1">
        <dgm:presLayoutVars>
          <dgm:chPref val="3"/>
        </dgm:presLayoutVars>
      </dgm:prSet>
      <dgm:spPr/>
    </dgm:pt>
    <dgm:pt modelId="{A62E339C-5D3B-4E4F-870C-CE1B3967225C}" type="pres">
      <dgm:prSet presAssocID="{0B2C3761-8081-4B25-B81A-6DB828FA8633}" presName="rootConnector" presStyleLbl="node3" presStyleIdx="0" presStyleCnt="1"/>
      <dgm:spPr/>
    </dgm:pt>
    <dgm:pt modelId="{0AFEB1BD-839E-49C5-9C64-E42DD35515B3}" type="pres">
      <dgm:prSet presAssocID="{0B2C3761-8081-4B25-B81A-6DB828FA8633}" presName="hierChild4" presStyleCnt="0"/>
      <dgm:spPr/>
    </dgm:pt>
    <dgm:pt modelId="{CD280810-11E2-47A5-899D-7C03A47A7841}" type="pres">
      <dgm:prSet presAssocID="{9FA2A429-F626-442B-8247-D5868D74F226}" presName="Name37" presStyleLbl="parChTrans1D4" presStyleIdx="0" presStyleCnt="7"/>
      <dgm:spPr/>
    </dgm:pt>
    <dgm:pt modelId="{CFDD5A3D-7227-4BB5-B2DE-0D1506945E24}" type="pres">
      <dgm:prSet presAssocID="{8E5F1B1E-9F66-475C-A4D1-F06F46B8C30D}" presName="hierRoot2" presStyleCnt="0">
        <dgm:presLayoutVars>
          <dgm:hierBranch val="init"/>
        </dgm:presLayoutVars>
      </dgm:prSet>
      <dgm:spPr/>
    </dgm:pt>
    <dgm:pt modelId="{C98943EC-9696-4588-8C07-C1F47CA8D300}" type="pres">
      <dgm:prSet presAssocID="{8E5F1B1E-9F66-475C-A4D1-F06F46B8C30D}" presName="rootComposite" presStyleCnt="0"/>
      <dgm:spPr/>
    </dgm:pt>
    <dgm:pt modelId="{E6AC5800-5345-422E-90BC-32F66B9DE270}" type="pres">
      <dgm:prSet presAssocID="{8E5F1B1E-9F66-475C-A4D1-F06F46B8C30D}" presName="rootText" presStyleLbl="node4" presStyleIdx="0" presStyleCnt="7" custLinFactNeighborX="25512">
        <dgm:presLayoutVars>
          <dgm:chPref val="3"/>
        </dgm:presLayoutVars>
      </dgm:prSet>
      <dgm:spPr/>
    </dgm:pt>
    <dgm:pt modelId="{571882AD-456A-40EE-A799-E0FCF60040C5}" type="pres">
      <dgm:prSet presAssocID="{8E5F1B1E-9F66-475C-A4D1-F06F46B8C30D}" presName="rootConnector" presStyleLbl="node4" presStyleIdx="0" presStyleCnt="7"/>
      <dgm:spPr/>
    </dgm:pt>
    <dgm:pt modelId="{FD241009-DCE3-4051-BC34-F42AAEA0A381}" type="pres">
      <dgm:prSet presAssocID="{8E5F1B1E-9F66-475C-A4D1-F06F46B8C30D}" presName="hierChild4" presStyleCnt="0"/>
      <dgm:spPr/>
    </dgm:pt>
    <dgm:pt modelId="{3F15FC92-0341-47FC-9610-7A56ACEE472F}" type="pres">
      <dgm:prSet presAssocID="{22E3FB6E-FC71-4472-8A55-7284D026AFA8}" presName="Name37" presStyleLbl="parChTrans1D4" presStyleIdx="1" presStyleCnt="7"/>
      <dgm:spPr/>
    </dgm:pt>
    <dgm:pt modelId="{E882FBFC-C6AA-4A43-A8B5-7C68DFE51378}" type="pres">
      <dgm:prSet presAssocID="{5C83FB14-596D-4AFA-B417-3C66E1EAED6F}" presName="hierRoot2" presStyleCnt="0">
        <dgm:presLayoutVars>
          <dgm:hierBranch val="init"/>
        </dgm:presLayoutVars>
      </dgm:prSet>
      <dgm:spPr/>
    </dgm:pt>
    <dgm:pt modelId="{E2BC57ED-014F-40C8-996A-A2C92BB3CAB6}" type="pres">
      <dgm:prSet presAssocID="{5C83FB14-596D-4AFA-B417-3C66E1EAED6F}" presName="rootComposite" presStyleCnt="0"/>
      <dgm:spPr/>
    </dgm:pt>
    <dgm:pt modelId="{8946DD13-296F-4791-84B1-A63FBE149D94}" type="pres">
      <dgm:prSet presAssocID="{5C83FB14-596D-4AFA-B417-3C66E1EAED6F}" presName="rootText" presStyleLbl="node4" presStyleIdx="1" presStyleCnt="7" custLinFactNeighborX="31180">
        <dgm:presLayoutVars>
          <dgm:chPref val="3"/>
        </dgm:presLayoutVars>
      </dgm:prSet>
      <dgm:spPr/>
    </dgm:pt>
    <dgm:pt modelId="{FFD29D18-AAF3-4312-AFAC-89DE0E191D7A}" type="pres">
      <dgm:prSet presAssocID="{5C83FB14-596D-4AFA-B417-3C66E1EAED6F}" presName="rootConnector" presStyleLbl="node4" presStyleIdx="1" presStyleCnt="7"/>
      <dgm:spPr/>
    </dgm:pt>
    <dgm:pt modelId="{8C511909-B84F-4AA9-BD0F-3199F5C1DFF3}" type="pres">
      <dgm:prSet presAssocID="{5C83FB14-596D-4AFA-B417-3C66E1EAED6F}" presName="hierChild4" presStyleCnt="0"/>
      <dgm:spPr/>
    </dgm:pt>
    <dgm:pt modelId="{7CE0EACB-E77E-46AF-B6ED-2732EA4DDA06}" type="pres">
      <dgm:prSet presAssocID="{5C83FB14-596D-4AFA-B417-3C66E1EAED6F}" presName="hierChild5" presStyleCnt="0"/>
      <dgm:spPr/>
    </dgm:pt>
    <dgm:pt modelId="{33F2EA5E-16E7-4FF0-AF60-842462205E8F}" type="pres">
      <dgm:prSet presAssocID="{AE93DB56-D5C8-4758-AE73-C3D9122BCCCD}" presName="Name37" presStyleLbl="parChTrans1D4" presStyleIdx="2" presStyleCnt="7"/>
      <dgm:spPr/>
    </dgm:pt>
    <dgm:pt modelId="{E7329415-28FE-43EC-A039-54C8CAB014D3}" type="pres">
      <dgm:prSet presAssocID="{EECE2A4D-3194-41EA-88D1-B47530117AE5}" presName="hierRoot2" presStyleCnt="0">
        <dgm:presLayoutVars>
          <dgm:hierBranch val="init"/>
        </dgm:presLayoutVars>
      </dgm:prSet>
      <dgm:spPr/>
    </dgm:pt>
    <dgm:pt modelId="{4AEF8BC9-A475-419B-950F-A9B81DFF517C}" type="pres">
      <dgm:prSet presAssocID="{EECE2A4D-3194-41EA-88D1-B47530117AE5}" presName="rootComposite" presStyleCnt="0"/>
      <dgm:spPr/>
    </dgm:pt>
    <dgm:pt modelId="{F5974590-4D44-4062-9F98-FD97F1686395}" type="pres">
      <dgm:prSet presAssocID="{EECE2A4D-3194-41EA-88D1-B47530117AE5}" presName="rootText" presStyleLbl="node4" presStyleIdx="2" presStyleCnt="7" custLinFactNeighborX="31180">
        <dgm:presLayoutVars>
          <dgm:chPref val="3"/>
        </dgm:presLayoutVars>
      </dgm:prSet>
      <dgm:spPr/>
    </dgm:pt>
    <dgm:pt modelId="{DA5F52FB-0A2B-4D5D-BC20-ACAD9FD92558}" type="pres">
      <dgm:prSet presAssocID="{EECE2A4D-3194-41EA-88D1-B47530117AE5}" presName="rootConnector" presStyleLbl="node4" presStyleIdx="2" presStyleCnt="7"/>
      <dgm:spPr/>
    </dgm:pt>
    <dgm:pt modelId="{9529E35F-9BC7-4E89-844A-A450963C88B4}" type="pres">
      <dgm:prSet presAssocID="{EECE2A4D-3194-41EA-88D1-B47530117AE5}" presName="hierChild4" presStyleCnt="0"/>
      <dgm:spPr/>
    </dgm:pt>
    <dgm:pt modelId="{31D2940D-1CC2-4C86-9C14-4F4D79454A47}" type="pres">
      <dgm:prSet presAssocID="{EECE2A4D-3194-41EA-88D1-B47530117AE5}" presName="hierChild5" presStyleCnt="0"/>
      <dgm:spPr/>
    </dgm:pt>
    <dgm:pt modelId="{24F9CA7A-E877-4F6B-B5C9-7C2FF524F16A}" type="pres">
      <dgm:prSet presAssocID="{309BB1EF-80EA-4023-997B-93CE84C785EF}" presName="Name37" presStyleLbl="parChTrans1D4" presStyleIdx="3" presStyleCnt="7"/>
      <dgm:spPr/>
    </dgm:pt>
    <dgm:pt modelId="{5670FBAE-69FD-4CF0-9856-6475FE5A81F8}" type="pres">
      <dgm:prSet presAssocID="{5A91C707-B4EF-4998-8D43-E9182EDA0B80}" presName="hierRoot2" presStyleCnt="0">
        <dgm:presLayoutVars>
          <dgm:hierBranch val="init"/>
        </dgm:presLayoutVars>
      </dgm:prSet>
      <dgm:spPr/>
    </dgm:pt>
    <dgm:pt modelId="{245F2B29-8387-4EAB-89B1-003A02F2A41E}" type="pres">
      <dgm:prSet presAssocID="{5A91C707-B4EF-4998-8D43-E9182EDA0B80}" presName="rootComposite" presStyleCnt="0"/>
      <dgm:spPr/>
    </dgm:pt>
    <dgm:pt modelId="{22B95E4A-D395-4FF4-8104-C8B1BFC02B11}" type="pres">
      <dgm:prSet presAssocID="{5A91C707-B4EF-4998-8D43-E9182EDA0B80}" presName="rootText" presStyleLbl="node4" presStyleIdx="3" presStyleCnt="7" custLinFactX="-36245" custLinFactY="-100000" custLinFactNeighborX="-100000" custLinFactNeighborY="-184724">
        <dgm:presLayoutVars>
          <dgm:chPref val="3"/>
        </dgm:presLayoutVars>
      </dgm:prSet>
      <dgm:spPr/>
    </dgm:pt>
    <dgm:pt modelId="{315430FC-67A5-4240-9591-63DF4F9B3157}" type="pres">
      <dgm:prSet presAssocID="{5A91C707-B4EF-4998-8D43-E9182EDA0B80}" presName="rootConnector" presStyleLbl="node4" presStyleIdx="3" presStyleCnt="7"/>
      <dgm:spPr/>
    </dgm:pt>
    <dgm:pt modelId="{DDF57C35-E032-4BF0-AB29-55953BD4B778}" type="pres">
      <dgm:prSet presAssocID="{5A91C707-B4EF-4998-8D43-E9182EDA0B80}" presName="hierChild4" presStyleCnt="0"/>
      <dgm:spPr/>
    </dgm:pt>
    <dgm:pt modelId="{55C09875-21DC-4663-B620-0C82CE8E66B5}" type="pres">
      <dgm:prSet presAssocID="{5A91C707-B4EF-4998-8D43-E9182EDA0B80}" presName="hierChild5" presStyleCnt="0"/>
      <dgm:spPr/>
    </dgm:pt>
    <dgm:pt modelId="{9A441720-E3A8-4E92-8740-E782451D4AF8}" type="pres">
      <dgm:prSet presAssocID="{8E5F1B1E-9F66-475C-A4D1-F06F46B8C30D}" presName="hierChild5" presStyleCnt="0"/>
      <dgm:spPr/>
    </dgm:pt>
    <dgm:pt modelId="{70455DFA-EE1A-4736-B7D3-45B366EEDD80}" type="pres">
      <dgm:prSet presAssocID="{E16A22EA-FBF2-4D57-86DE-2F97079014D0}" presName="Name37" presStyleLbl="parChTrans1D4" presStyleIdx="4" presStyleCnt="7"/>
      <dgm:spPr/>
    </dgm:pt>
    <dgm:pt modelId="{EFFEB88E-48F1-4633-97E0-975F982854E4}" type="pres">
      <dgm:prSet presAssocID="{C9C36578-DDAE-4328-891C-14CD8E0D46D3}" presName="hierRoot2" presStyleCnt="0">
        <dgm:presLayoutVars>
          <dgm:hierBranch val="init"/>
        </dgm:presLayoutVars>
      </dgm:prSet>
      <dgm:spPr/>
    </dgm:pt>
    <dgm:pt modelId="{2C140338-256E-4E8D-A4FC-FC8CC7A38928}" type="pres">
      <dgm:prSet presAssocID="{C9C36578-DDAE-4328-891C-14CD8E0D46D3}" presName="rootComposite" presStyleCnt="0"/>
      <dgm:spPr/>
    </dgm:pt>
    <dgm:pt modelId="{B05245CB-7113-4F2D-8CE8-0EA93A5A4120}" type="pres">
      <dgm:prSet presAssocID="{C9C36578-DDAE-4328-891C-14CD8E0D46D3}" presName="rootText" presStyleLbl="node4" presStyleIdx="4" presStyleCnt="7" custScaleX="120778" custScaleY="129012" custLinFactX="70592" custLinFactY="100000" custLinFactNeighborX="100000" custLinFactNeighborY="112437">
        <dgm:presLayoutVars>
          <dgm:chPref val="3"/>
        </dgm:presLayoutVars>
      </dgm:prSet>
      <dgm:spPr/>
    </dgm:pt>
    <dgm:pt modelId="{FF6A37D6-5841-46E5-BF51-D8A2B73E479A}" type="pres">
      <dgm:prSet presAssocID="{C9C36578-DDAE-4328-891C-14CD8E0D46D3}" presName="rootConnector" presStyleLbl="node4" presStyleIdx="4" presStyleCnt="7"/>
      <dgm:spPr/>
    </dgm:pt>
    <dgm:pt modelId="{FFBEFB87-CA70-4293-BC2D-FC3A3E20129C}" type="pres">
      <dgm:prSet presAssocID="{C9C36578-DDAE-4328-891C-14CD8E0D46D3}" presName="hierChild4" presStyleCnt="0"/>
      <dgm:spPr/>
    </dgm:pt>
    <dgm:pt modelId="{65F829FE-63B0-441F-91B8-D6C20E2B7A0F}" type="pres">
      <dgm:prSet presAssocID="{C9C36578-DDAE-4328-891C-14CD8E0D46D3}" presName="hierChild5" presStyleCnt="0"/>
      <dgm:spPr/>
    </dgm:pt>
    <dgm:pt modelId="{3C1F35F0-623B-48B3-9A0F-02841CF38325}" type="pres">
      <dgm:prSet presAssocID="{43F5C97C-086A-43F2-909F-8728D56CC9F2}" presName="Name37" presStyleLbl="parChTrans1D4" presStyleIdx="5" presStyleCnt="7"/>
      <dgm:spPr/>
    </dgm:pt>
    <dgm:pt modelId="{AF179626-72A1-48AF-8EDB-E3432A2204C3}" type="pres">
      <dgm:prSet presAssocID="{DE9D2BE9-6B50-4E93-BA9A-9EF829DBE267}" presName="hierRoot2" presStyleCnt="0">
        <dgm:presLayoutVars>
          <dgm:hierBranch val="init"/>
        </dgm:presLayoutVars>
      </dgm:prSet>
      <dgm:spPr/>
    </dgm:pt>
    <dgm:pt modelId="{794396C4-1801-430A-A445-6CCF6E4DC0D0}" type="pres">
      <dgm:prSet presAssocID="{DE9D2BE9-6B50-4E93-BA9A-9EF829DBE267}" presName="rootComposite" presStyleCnt="0"/>
      <dgm:spPr/>
    </dgm:pt>
    <dgm:pt modelId="{23ED9DD5-B5C2-49CF-BCF3-174EA940BE0C}" type="pres">
      <dgm:prSet presAssocID="{DE9D2BE9-6B50-4E93-BA9A-9EF829DBE267}" presName="rootText" presStyleLbl="node4" presStyleIdx="5" presStyleCnt="7">
        <dgm:presLayoutVars>
          <dgm:chPref val="3"/>
        </dgm:presLayoutVars>
      </dgm:prSet>
      <dgm:spPr/>
    </dgm:pt>
    <dgm:pt modelId="{C200EB67-13D8-430C-8F6A-29A80ED208F8}" type="pres">
      <dgm:prSet presAssocID="{DE9D2BE9-6B50-4E93-BA9A-9EF829DBE267}" presName="rootConnector" presStyleLbl="node4" presStyleIdx="5" presStyleCnt="7"/>
      <dgm:spPr/>
    </dgm:pt>
    <dgm:pt modelId="{A181C123-C032-4005-91B2-A016B93BD50D}" type="pres">
      <dgm:prSet presAssocID="{DE9D2BE9-6B50-4E93-BA9A-9EF829DBE267}" presName="hierChild4" presStyleCnt="0"/>
      <dgm:spPr/>
    </dgm:pt>
    <dgm:pt modelId="{9F4267F0-33F2-48C5-9B79-4014FE998B02}" type="pres">
      <dgm:prSet presAssocID="{DE9D2BE9-6B50-4E93-BA9A-9EF829DBE267}" presName="hierChild5" presStyleCnt="0"/>
      <dgm:spPr/>
    </dgm:pt>
    <dgm:pt modelId="{258A9F47-42E4-48EE-83E7-D13643257DF8}" type="pres">
      <dgm:prSet presAssocID="{F709EF1D-52BA-4DA1-9FD2-BE55EBD36E07}" presName="Name37" presStyleLbl="parChTrans1D4" presStyleIdx="6" presStyleCnt="7"/>
      <dgm:spPr/>
    </dgm:pt>
    <dgm:pt modelId="{D867C235-F2FA-43A9-A516-D30C4053740E}" type="pres">
      <dgm:prSet presAssocID="{20BCF3E5-DE27-436D-A204-116B6F7A69F0}" presName="hierRoot2" presStyleCnt="0">
        <dgm:presLayoutVars>
          <dgm:hierBranch val="init"/>
        </dgm:presLayoutVars>
      </dgm:prSet>
      <dgm:spPr/>
    </dgm:pt>
    <dgm:pt modelId="{7DA3504F-63C6-4942-A468-273B78705F66}" type="pres">
      <dgm:prSet presAssocID="{20BCF3E5-DE27-436D-A204-116B6F7A69F0}" presName="rootComposite" presStyleCnt="0"/>
      <dgm:spPr/>
    </dgm:pt>
    <dgm:pt modelId="{CB4ACA56-0AC9-4616-B876-00D95129E3F3}" type="pres">
      <dgm:prSet presAssocID="{20BCF3E5-DE27-436D-A204-116B6F7A69F0}" presName="rootText" presStyleLbl="node4" presStyleIdx="6" presStyleCnt="7">
        <dgm:presLayoutVars>
          <dgm:chPref val="3"/>
        </dgm:presLayoutVars>
      </dgm:prSet>
      <dgm:spPr/>
    </dgm:pt>
    <dgm:pt modelId="{918C774B-C16E-473D-AA85-03661FFC6A28}" type="pres">
      <dgm:prSet presAssocID="{20BCF3E5-DE27-436D-A204-116B6F7A69F0}" presName="rootConnector" presStyleLbl="node4" presStyleIdx="6" presStyleCnt="7"/>
      <dgm:spPr/>
    </dgm:pt>
    <dgm:pt modelId="{0EA59BC3-A5F6-423A-A0DA-82625F558CC6}" type="pres">
      <dgm:prSet presAssocID="{20BCF3E5-DE27-436D-A204-116B6F7A69F0}" presName="hierChild4" presStyleCnt="0"/>
      <dgm:spPr/>
    </dgm:pt>
    <dgm:pt modelId="{D9666328-1222-422A-9457-A5CA760F2F6A}" type="pres">
      <dgm:prSet presAssocID="{20BCF3E5-DE27-436D-A204-116B6F7A69F0}" presName="hierChild5" presStyleCnt="0"/>
      <dgm:spPr/>
    </dgm:pt>
    <dgm:pt modelId="{DEF0C6E5-C1A9-4066-98F1-CA3EEC2A68AA}" type="pres">
      <dgm:prSet presAssocID="{0B2C3761-8081-4B25-B81A-6DB828FA8633}" presName="hierChild5" presStyleCnt="0"/>
      <dgm:spPr/>
    </dgm:pt>
    <dgm:pt modelId="{96EBD980-E429-4D76-8183-1CF7113E57E4}" type="pres">
      <dgm:prSet presAssocID="{9DF3EF64-EFF2-48BA-A049-B289EDEFC87F}" presName="hierChild5" presStyleCnt="0"/>
      <dgm:spPr/>
    </dgm:pt>
    <dgm:pt modelId="{DA152D1A-F6C7-4E1C-819B-58687ABB01B4}" type="pres">
      <dgm:prSet presAssocID="{6B0AA506-2859-4E8C-B311-42E8FB7D2C79}" presName="hierChild3" presStyleCnt="0"/>
      <dgm:spPr/>
    </dgm:pt>
  </dgm:ptLst>
  <dgm:cxnLst>
    <dgm:cxn modelId="{16930500-D414-415C-ACC2-BF0A68ED1C05}" type="presOf" srcId="{22E3FB6E-FC71-4472-8A55-7284D026AFA8}" destId="{3F15FC92-0341-47FC-9610-7A56ACEE472F}" srcOrd="0" destOrd="0" presId="urn:microsoft.com/office/officeart/2005/8/layout/orgChart1"/>
    <dgm:cxn modelId="{2810EE06-6D54-48FE-A549-7807EEC5B199}" type="presOf" srcId="{309BB1EF-80EA-4023-997B-93CE84C785EF}" destId="{24F9CA7A-E877-4F6B-B5C9-7C2FF524F16A}" srcOrd="0" destOrd="0" presId="urn:microsoft.com/office/officeart/2005/8/layout/orgChart1"/>
    <dgm:cxn modelId="{5AA2AC12-E030-4CA2-B622-C24C71E09DAA}" type="presOf" srcId="{8E5F1B1E-9F66-475C-A4D1-F06F46B8C30D}" destId="{E6AC5800-5345-422E-90BC-32F66B9DE270}" srcOrd="0" destOrd="0" presId="urn:microsoft.com/office/officeart/2005/8/layout/orgChart1"/>
    <dgm:cxn modelId="{B94E1713-24D4-4D25-ACC3-EB2DD800A824}" type="presOf" srcId="{9DF3EF64-EFF2-48BA-A049-B289EDEFC87F}" destId="{5B13DEF9-2363-4622-83C3-6BB7067E5EA9}" srcOrd="0" destOrd="0" presId="urn:microsoft.com/office/officeart/2005/8/layout/orgChart1"/>
    <dgm:cxn modelId="{3335441C-45A3-4D7C-A1E2-7E65763F0386}" type="presOf" srcId="{DE9D2BE9-6B50-4E93-BA9A-9EF829DBE267}" destId="{23ED9DD5-B5C2-49CF-BCF3-174EA940BE0C}" srcOrd="0" destOrd="0" presId="urn:microsoft.com/office/officeart/2005/8/layout/orgChart1"/>
    <dgm:cxn modelId="{6F81A428-6076-491C-B02A-579A36CF4B23}" type="presOf" srcId="{5C83FB14-596D-4AFA-B417-3C66E1EAED6F}" destId="{8946DD13-296F-4791-84B1-A63FBE149D94}" srcOrd="0" destOrd="0" presId="urn:microsoft.com/office/officeart/2005/8/layout/orgChart1"/>
    <dgm:cxn modelId="{BD08FD31-EAA5-4314-972C-5C940D34E68B}" type="presOf" srcId="{E16A22EA-FBF2-4D57-86DE-2F97079014D0}" destId="{70455DFA-EE1A-4736-B7D3-45B366EEDD80}" srcOrd="0" destOrd="0" presId="urn:microsoft.com/office/officeart/2005/8/layout/orgChart1"/>
    <dgm:cxn modelId="{FFC3773F-06DC-44B4-8C24-85C0C24DA556}" type="presOf" srcId="{0B2C3761-8081-4B25-B81A-6DB828FA8633}" destId="{3D458BB9-D905-4A6B-AE12-0417B288B8E8}" srcOrd="0" destOrd="0" presId="urn:microsoft.com/office/officeart/2005/8/layout/orgChart1"/>
    <dgm:cxn modelId="{CD51F740-F28D-4D72-AB23-95125EBBEEA6}" srcId="{0B2C3761-8081-4B25-B81A-6DB828FA8633}" destId="{C9C36578-DDAE-4328-891C-14CD8E0D46D3}" srcOrd="1" destOrd="0" parTransId="{E16A22EA-FBF2-4D57-86DE-2F97079014D0}" sibTransId="{04F9BCE4-9B18-4B69-868F-29995B422120}"/>
    <dgm:cxn modelId="{028BB346-0703-4A9C-B8D2-5F787BEDD126}" srcId="{8E5F1B1E-9F66-475C-A4D1-F06F46B8C30D}" destId="{EECE2A4D-3194-41EA-88D1-B47530117AE5}" srcOrd="1" destOrd="0" parTransId="{AE93DB56-D5C8-4758-AE73-C3D9122BCCCD}" sibTransId="{3E0CC021-E78B-4162-9224-C76FF187CE26}"/>
    <dgm:cxn modelId="{FFEAE066-5494-4AB0-8DBC-ABC7CAACB57D}" srcId="{175C86B5-0499-42DD-8324-2C409D1CA6F6}" destId="{6B0AA506-2859-4E8C-B311-42E8FB7D2C79}" srcOrd="0" destOrd="0" parTransId="{F5D1A0BE-CF73-41A8-83B6-08BC142DE6B3}" sibTransId="{DE02DE63-6064-4C68-9833-CBCEEBEDB2AF}"/>
    <dgm:cxn modelId="{BC74E567-633E-49C1-AE85-EF2DC885ABE6}" srcId="{6B0AA506-2859-4E8C-B311-42E8FB7D2C79}" destId="{9DF3EF64-EFF2-48BA-A049-B289EDEFC87F}" srcOrd="0" destOrd="0" parTransId="{3F020A90-3D13-412B-A197-D4C6A86C779A}" sibTransId="{D3D89FD0-881A-4D9A-8A7B-4EDB5E920F6E}"/>
    <dgm:cxn modelId="{2D67B74C-C401-4264-B147-571D7D9E542D}" type="presOf" srcId="{EECE2A4D-3194-41EA-88D1-B47530117AE5}" destId="{DA5F52FB-0A2B-4D5D-BC20-ACAD9FD92558}" srcOrd="1" destOrd="0" presId="urn:microsoft.com/office/officeart/2005/8/layout/orgChart1"/>
    <dgm:cxn modelId="{6AF73374-274A-4B77-AC4D-48211F3EDAEF}" type="presOf" srcId="{DE9D2BE9-6B50-4E93-BA9A-9EF829DBE267}" destId="{C200EB67-13D8-430C-8F6A-29A80ED208F8}" srcOrd="1" destOrd="0" presId="urn:microsoft.com/office/officeart/2005/8/layout/orgChart1"/>
    <dgm:cxn modelId="{1F844474-96D7-4034-BB91-253463C47FDE}" type="presOf" srcId="{9FA2A429-F626-442B-8247-D5868D74F226}" destId="{CD280810-11E2-47A5-899D-7C03A47A7841}" srcOrd="0" destOrd="0" presId="urn:microsoft.com/office/officeart/2005/8/layout/orgChart1"/>
    <dgm:cxn modelId="{27CDDB75-78F8-4BA6-84F9-BA18C571B8CB}" type="presOf" srcId="{AE93DB56-D5C8-4758-AE73-C3D9122BCCCD}" destId="{33F2EA5E-16E7-4FF0-AF60-842462205E8F}" srcOrd="0" destOrd="0" presId="urn:microsoft.com/office/officeart/2005/8/layout/orgChart1"/>
    <dgm:cxn modelId="{8C416B5A-2A05-43FB-961C-EC93AF798DD6}" type="presOf" srcId="{F709EF1D-52BA-4DA1-9FD2-BE55EBD36E07}" destId="{258A9F47-42E4-48EE-83E7-D13643257DF8}" srcOrd="0" destOrd="0" presId="urn:microsoft.com/office/officeart/2005/8/layout/orgChart1"/>
    <dgm:cxn modelId="{9F899D7C-4CA7-4584-B60F-0F42E8B1E453}" type="presOf" srcId="{9DF3EF64-EFF2-48BA-A049-B289EDEFC87F}" destId="{C0FE8578-7FEA-4373-A354-15CF4555E839}" srcOrd="1" destOrd="0" presId="urn:microsoft.com/office/officeart/2005/8/layout/orgChart1"/>
    <dgm:cxn modelId="{65601782-1FC6-44E0-A12A-FDF700EB91EB}" type="presOf" srcId="{6B0AA506-2859-4E8C-B311-42E8FB7D2C79}" destId="{A3BB12B2-C849-4385-AD69-D7BD33D2C1B0}" srcOrd="1" destOrd="0" presId="urn:microsoft.com/office/officeart/2005/8/layout/orgChart1"/>
    <dgm:cxn modelId="{4EC9AB89-BFAA-4B78-A742-A304CA6004F8}" type="presOf" srcId="{5A91C707-B4EF-4998-8D43-E9182EDA0B80}" destId="{22B95E4A-D395-4FF4-8104-C8B1BFC02B11}" srcOrd="0" destOrd="0" presId="urn:microsoft.com/office/officeart/2005/8/layout/orgChart1"/>
    <dgm:cxn modelId="{1FE7028C-7BCB-45FC-801F-E43066AF10FB}" type="presOf" srcId="{20BCF3E5-DE27-436D-A204-116B6F7A69F0}" destId="{CB4ACA56-0AC9-4616-B876-00D95129E3F3}" srcOrd="0" destOrd="0" presId="urn:microsoft.com/office/officeart/2005/8/layout/orgChart1"/>
    <dgm:cxn modelId="{21BE4A96-9B2A-4091-9B52-2ED0F5B4CAF9}" srcId="{8E5F1B1E-9F66-475C-A4D1-F06F46B8C30D}" destId="{5C83FB14-596D-4AFA-B417-3C66E1EAED6F}" srcOrd="0" destOrd="0" parTransId="{22E3FB6E-FC71-4472-8A55-7284D026AFA8}" sibTransId="{9135CBBB-956C-45F5-97AD-19A468D83454}"/>
    <dgm:cxn modelId="{74A4CC9F-91B5-4115-BFE2-9C17306F610F}" type="presOf" srcId="{8E5F1B1E-9F66-475C-A4D1-F06F46B8C30D}" destId="{571882AD-456A-40EE-A799-E0FCF60040C5}" srcOrd="1" destOrd="0" presId="urn:microsoft.com/office/officeart/2005/8/layout/orgChart1"/>
    <dgm:cxn modelId="{65D12CA7-AE53-4981-8CBA-AE8D33F1C0D7}" srcId="{0B2C3761-8081-4B25-B81A-6DB828FA8633}" destId="{8E5F1B1E-9F66-475C-A4D1-F06F46B8C30D}" srcOrd="0" destOrd="0" parTransId="{9FA2A429-F626-442B-8247-D5868D74F226}" sibTransId="{BA735A75-F95E-47AD-B1BF-D036E37A0925}"/>
    <dgm:cxn modelId="{E66CB1B4-1AAF-4B9E-8D32-55001FFC7D77}" type="presOf" srcId="{C9C36578-DDAE-4328-891C-14CD8E0D46D3}" destId="{FF6A37D6-5841-46E5-BF51-D8A2B73E479A}" srcOrd="1" destOrd="0" presId="urn:microsoft.com/office/officeart/2005/8/layout/orgChart1"/>
    <dgm:cxn modelId="{B7414FB6-3091-404B-923D-18D755402A9A}" type="presOf" srcId="{3F020A90-3D13-412B-A197-D4C6A86C779A}" destId="{BC92278B-3525-48C3-8BE7-001C2ABD86A2}" srcOrd="0" destOrd="0" presId="urn:microsoft.com/office/officeart/2005/8/layout/orgChart1"/>
    <dgm:cxn modelId="{95948FBE-6AFE-4B88-B252-D53F2B2B5372}" type="presOf" srcId="{43F5C97C-086A-43F2-909F-8728D56CC9F2}" destId="{3C1F35F0-623B-48B3-9A0F-02841CF38325}" srcOrd="0" destOrd="0" presId="urn:microsoft.com/office/officeart/2005/8/layout/orgChart1"/>
    <dgm:cxn modelId="{BFE825C0-9F39-46C2-B8E1-06E6AB4330F2}" type="presOf" srcId="{EECE2A4D-3194-41EA-88D1-B47530117AE5}" destId="{F5974590-4D44-4062-9F98-FD97F1686395}" srcOrd="0" destOrd="0" presId="urn:microsoft.com/office/officeart/2005/8/layout/orgChart1"/>
    <dgm:cxn modelId="{8A372CC3-DFA4-4310-9540-1D89E8534A94}" srcId="{9DF3EF64-EFF2-48BA-A049-B289EDEFC87F}" destId="{0B2C3761-8081-4B25-B81A-6DB828FA8633}" srcOrd="0" destOrd="0" parTransId="{E9C2D4BE-36C2-459D-BD04-CD92F5F52399}" sibTransId="{EE05000D-70F1-4787-9594-43C2A0DFBF1F}"/>
    <dgm:cxn modelId="{3C93FEC5-0793-40C8-BF05-E0160DB2C662}" type="presOf" srcId="{6B0AA506-2859-4E8C-B311-42E8FB7D2C79}" destId="{4417D3D1-4E8A-4143-BBEB-63DA962AC435}" srcOrd="0" destOrd="0" presId="urn:microsoft.com/office/officeart/2005/8/layout/orgChart1"/>
    <dgm:cxn modelId="{D88B55CD-01B5-416B-AD1C-46EE3FD6A3F2}" type="presOf" srcId="{5A91C707-B4EF-4998-8D43-E9182EDA0B80}" destId="{315430FC-67A5-4240-9591-63DF4F9B3157}" srcOrd="1" destOrd="0" presId="urn:microsoft.com/office/officeart/2005/8/layout/orgChart1"/>
    <dgm:cxn modelId="{7D4BF9CE-98F1-40B2-9035-505407408AEB}" srcId="{0B2C3761-8081-4B25-B81A-6DB828FA8633}" destId="{DE9D2BE9-6B50-4E93-BA9A-9EF829DBE267}" srcOrd="2" destOrd="0" parTransId="{43F5C97C-086A-43F2-909F-8728D56CC9F2}" sibTransId="{5545A2C4-6191-4345-A163-A7D6E9C74577}"/>
    <dgm:cxn modelId="{A423CCD0-D373-4601-AD77-AB6B4FF2A677}" type="presOf" srcId="{5C83FB14-596D-4AFA-B417-3C66E1EAED6F}" destId="{FFD29D18-AAF3-4312-AFAC-89DE0E191D7A}" srcOrd="1" destOrd="0" presId="urn:microsoft.com/office/officeart/2005/8/layout/orgChart1"/>
    <dgm:cxn modelId="{00902DE2-C39F-457A-BD5B-141E8BD2E72F}" srcId="{8E5F1B1E-9F66-475C-A4D1-F06F46B8C30D}" destId="{5A91C707-B4EF-4998-8D43-E9182EDA0B80}" srcOrd="2" destOrd="0" parTransId="{309BB1EF-80EA-4023-997B-93CE84C785EF}" sibTransId="{28021974-4D30-4462-95DD-82EEDEF39159}"/>
    <dgm:cxn modelId="{0FA1B9E9-A200-455C-B277-CF5707B91A32}" type="presOf" srcId="{175C86B5-0499-42DD-8324-2C409D1CA6F6}" destId="{35937276-DF47-4402-8E46-EA5F564A4623}" srcOrd="0" destOrd="0" presId="urn:microsoft.com/office/officeart/2005/8/layout/orgChart1"/>
    <dgm:cxn modelId="{A8CC87EA-59E9-442A-B877-6A041B9EE1E2}" type="presOf" srcId="{20BCF3E5-DE27-436D-A204-116B6F7A69F0}" destId="{918C774B-C16E-473D-AA85-03661FFC6A28}" srcOrd="1" destOrd="0" presId="urn:microsoft.com/office/officeart/2005/8/layout/orgChart1"/>
    <dgm:cxn modelId="{050DF3EB-1E4E-4539-B5CC-FBABE1D7668B}" type="presOf" srcId="{0B2C3761-8081-4B25-B81A-6DB828FA8633}" destId="{A62E339C-5D3B-4E4F-870C-CE1B3967225C}" srcOrd="1" destOrd="0" presId="urn:microsoft.com/office/officeart/2005/8/layout/orgChart1"/>
    <dgm:cxn modelId="{EC0F2DF7-2EFB-4E20-A6D5-08625DC1A7D4}" type="presOf" srcId="{E9C2D4BE-36C2-459D-BD04-CD92F5F52399}" destId="{BE4A7D8A-E128-41F6-9C16-857275DE629D}" srcOrd="0" destOrd="0" presId="urn:microsoft.com/office/officeart/2005/8/layout/orgChart1"/>
    <dgm:cxn modelId="{A0D3E4FA-7152-46F3-B52A-28846E1D1C8E}" type="presOf" srcId="{C9C36578-DDAE-4328-891C-14CD8E0D46D3}" destId="{B05245CB-7113-4F2D-8CE8-0EA93A5A4120}" srcOrd="0" destOrd="0" presId="urn:microsoft.com/office/officeart/2005/8/layout/orgChart1"/>
    <dgm:cxn modelId="{323D5BFB-F58C-48DB-B47B-5C6D4C5BB7BA}" srcId="{0B2C3761-8081-4B25-B81A-6DB828FA8633}" destId="{20BCF3E5-DE27-436D-A204-116B6F7A69F0}" srcOrd="3" destOrd="0" parTransId="{F709EF1D-52BA-4DA1-9FD2-BE55EBD36E07}" sibTransId="{15135A27-D83D-40D8-94CF-BF3A2375A92D}"/>
    <dgm:cxn modelId="{137EFFD4-7E6F-4F70-9023-EC1D35330F9E}" type="presParOf" srcId="{35937276-DF47-4402-8E46-EA5F564A4623}" destId="{255703B3-2A90-43AB-9F39-2EF5E882D4CE}" srcOrd="0" destOrd="0" presId="urn:microsoft.com/office/officeart/2005/8/layout/orgChart1"/>
    <dgm:cxn modelId="{6FC072DA-EF87-49BD-AF95-2D5BA95BFDDD}" type="presParOf" srcId="{255703B3-2A90-43AB-9F39-2EF5E882D4CE}" destId="{63880141-F93F-4235-8D3A-A7859A3184EE}" srcOrd="0" destOrd="0" presId="urn:microsoft.com/office/officeart/2005/8/layout/orgChart1"/>
    <dgm:cxn modelId="{8889332E-F93F-49BA-A4F1-AF48D9157DC4}" type="presParOf" srcId="{63880141-F93F-4235-8D3A-A7859A3184EE}" destId="{4417D3D1-4E8A-4143-BBEB-63DA962AC435}" srcOrd="0" destOrd="0" presId="urn:microsoft.com/office/officeart/2005/8/layout/orgChart1"/>
    <dgm:cxn modelId="{BA0FC568-FC13-4BD9-891F-496BAB2D54F7}" type="presParOf" srcId="{63880141-F93F-4235-8D3A-A7859A3184EE}" destId="{A3BB12B2-C849-4385-AD69-D7BD33D2C1B0}" srcOrd="1" destOrd="0" presId="urn:microsoft.com/office/officeart/2005/8/layout/orgChart1"/>
    <dgm:cxn modelId="{99704469-F80A-4B32-B8A7-B28A34C50D84}" type="presParOf" srcId="{255703B3-2A90-43AB-9F39-2EF5E882D4CE}" destId="{5D238030-0E27-4996-AFEE-4E74E230AE58}" srcOrd="1" destOrd="0" presId="urn:microsoft.com/office/officeart/2005/8/layout/orgChart1"/>
    <dgm:cxn modelId="{F3475CF9-E0CB-434C-8EB5-B9A6A95BD6FA}" type="presParOf" srcId="{5D238030-0E27-4996-AFEE-4E74E230AE58}" destId="{BC92278B-3525-48C3-8BE7-001C2ABD86A2}" srcOrd="0" destOrd="0" presId="urn:microsoft.com/office/officeart/2005/8/layout/orgChart1"/>
    <dgm:cxn modelId="{071298C7-4166-4D32-B4A9-81F9EDCE286D}" type="presParOf" srcId="{5D238030-0E27-4996-AFEE-4E74E230AE58}" destId="{F02E97BF-8059-4CD3-9EF4-A33C2851B8E6}" srcOrd="1" destOrd="0" presId="urn:microsoft.com/office/officeart/2005/8/layout/orgChart1"/>
    <dgm:cxn modelId="{B4D9D6F8-C985-4FB5-B0D0-0EE56F008F29}" type="presParOf" srcId="{F02E97BF-8059-4CD3-9EF4-A33C2851B8E6}" destId="{BCB7EA95-0833-4546-B310-2BBAB946BABC}" srcOrd="0" destOrd="0" presId="urn:microsoft.com/office/officeart/2005/8/layout/orgChart1"/>
    <dgm:cxn modelId="{94B685BF-4DF2-46A5-8323-4E6A70D53566}" type="presParOf" srcId="{BCB7EA95-0833-4546-B310-2BBAB946BABC}" destId="{5B13DEF9-2363-4622-83C3-6BB7067E5EA9}" srcOrd="0" destOrd="0" presId="urn:microsoft.com/office/officeart/2005/8/layout/orgChart1"/>
    <dgm:cxn modelId="{6D893F1C-89CE-4DB1-80B4-BC398CE9B893}" type="presParOf" srcId="{BCB7EA95-0833-4546-B310-2BBAB946BABC}" destId="{C0FE8578-7FEA-4373-A354-15CF4555E839}" srcOrd="1" destOrd="0" presId="urn:microsoft.com/office/officeart/2005/8/layout/orgChart1"/>
    <dgm:cxn modelId="{1F415FBF-DF3F-4E18-A7C1-BFF9749DB5C0}" type="presParOf" srcId="{F02E97BF-8059-4CD3-9EF4-A33C2851B8E6}" destId="{435074B7-E19E-48EA-89E4-2E6FAB73A1EE}" srcOrd="1" destOrd="0" presId="urn:microsoft.com/office/officeart/2005/8/layout/orgChart1"/>
    <dgm:cxn modelId="{70732327-7794-42C6-9043-797324BB1CED}" type="presParOf" srcId="{435074B7-E19E-48EA-89E4-2E6FAB73A1EE}" destId="{BE4A7D8A-E128-41F6-9C16-857275DE629D}" srcOrd="0" destOrd="0" presId="urn:microsoft.com/office/officeart/2005/8/layout/orgChart1"/>
    <dgm:cxn modelId="{738BA7C6-2CEB-46D7-BEC5-1E53D9E9018A}" type="presParOf" srcId="{435074B7-E19E-48EA-89E4-2E6FAB73A1EE}" destId="{2162FDD6-829F-4FAB-8263-E62B609BCC7E}" srcOrd="1" destOrd="0" presId="urn:microsoft.com/office/officeart/2005/8/layout/orgChart1"/>
    <dgm:cxn modelId="{37CEAD88-3CEF-4956-89C0-E41659A04121}" type="presParOf" srcId="{2162FDD6-829F-4FAB-8263-E62B609BCC7E}" destId="{976E98BD-047D-4F67-9AA9-3EF71B29D2B3}" srcOrd="0" destOrd="0" presId="urn:microsoft.com/office/officeart/2005/8/layout/orgChart1"/>
    <dgm:cxn modelId="{0A062149-90DE-4CF9-AC26-EAD21EE68370}" type="presParOf" srcId="{976E98BD-047D-4F67-9AA9-3EF71B29D2B3}" destId="{3D458BB9-D905-4A6B-AE12-0417B288B8E8}" srcOrd="0" destOrd="0" presId="urn:microsoft.com/office/officeart/2005/8/layout/orgChart1"/>
    <dgm:cxn modelId="{04D6A905-14EB-4082-953E-B8F430C58BD1}" type="presParOf" srcId="{976E98BD-047D-4F67-9AA9-3EF71B29D2B3}" destId="{A62E339C-5D3B-4E4F-870C-CE1B3967225C}" srcOrd="1" destOrd="0" presId="urn:microsoft.com/office/officeart/2005/8/layout/orgChart1"/>
    <dgm:cxn modelId="{731F696E-96F5-42A4-89F4-BA46DD8B69A7}" type="presParOf" srcId="{2162FDD6-829F-4FAB-8263-E62B609BCC7E}" destId="{0AFEB1BD-839E-49C5-9C64-E42DD35515B3}" srcOrd="1" destOrd="0" presId="urn:microsoft.com/office/officeart/2005/8/layout/orgChart1"/>
    <dgm:cxn modelId="{69323AEA-BE0A-4F50-BD40-142F8F5C6075}" type="presParOf" srcId="{0AFEB1BD-839E-49C5-9C64-E42DD35515B3}" destId="{CD280810-11E2-47A5-899D-7C03A47A7841}" srcOrd="0" destOrd="0" presId="urn:microsoft.com/office/officeart/2005/8/layout/orgChart1"/>
    <dgm:cxn modelId="{F9ED676C-B441-4CE0-9ECD-F996B7F82EBC}" type="presParOf" srcId="{0AFEB1BD-839E-49C5-9C64-E42DD35515B3}" destId="{CFDD5A3D-7227-4BB5-B2DE-0D1506945E24}" srcOrd="1" destOrd="0" presId="urn:microsoft.com/office/officeart/2005/8/layout/orgChart1"/>
    <dgm:cxn modelId="{5B10C981-B967-43D9-9869-1E95F8444EEE}" type="presParOf" srcId="{CFDD5A3D-7227-4BB5-B2DE-0D1506945E24}" destId="{C98943EC-9696-4588-8C07-C1F47CA8D300}" srcOrd="0" destOrd="0" presId="urn:microsoft.com/office/officeart/2005/8/layout/orgChart1"/>
    <dgm:cxn modelId="{789DD032-EC75-4FE9-910F-EA2C18059E35}" type="presParOf" srcId="{C98943EC-9696-4588-8C07-C1F47CA8D300}" destId="{E6AC5800-5345-422E-90BC-32F66B9DE270}" srcOrd="0" destOrd="0" presId="urn:microsoft.com/office/officeart/2005/8/layout/orgChart1"/>
    <dgm:cxn modelId="{AA1862B2-64AE-4D08-A49F-AA08710E163E}" type="presParOf" srcId="{C98943EC-9696-4588-8C07-C1F47CA8D300}" destId="{571882AD-456A-40EE-A799-E0FCF60040C5}" srcOrd="1" destOrd="0" presId="urn:microsoft.com/office/officeart/2005/8/layout/orgChart1"/>
    <dgm:cxn modelId="{EED0D67A-3933-4D80-8CF1-91E9F1B39776}" type="presParOf" srcId="{CFDD5A3D-7227-4BB5-B2DE-0D1506945E24}" destId="{FD241009-DCE3-4051-BC34-F42AAEA0A381}" srcOrd="1" destOrd="0" presId="urn:microsoft.com/office/officeart/2005/8/layout/orgChart1"/>
    <dgm:cxn modelId="{7EC34033-A8FB-456C-8A35-8AD339685D10}" type="presParOf" srcId="{FD241009-DCE3-4051-BC34-F42AAEA0A381}" destId="{3F15FC92-0341-47FC-9610-7A56ACEE472F}" srcOrd="0" destOrd="0" presId="urn:microsoft.com/office/officeart/2005/8/layout/orgChart1"/>
    <dgm:cxn modelId="{475B4248-4E07-434F-8A4D-337361FD23B3}" type="presParOf" srcId="{FD241009-DCE3-4051-BC34-F42AAEA0A381}" destId="{E882FBFC-C6AA-4A43-A8B5-7C68DFE51378}" srcOrd="1" destOrd="0" presId="urn:microsoft.com/office/officeart/2005/8/layout/orgChart1"/>
    <dgm:cxn modelId="{8FB86C48-35B6-463A-BA37-22D0C55F9E71}" type="presParOf" srcId="{E882FBFC-C6AA-4A43-A8B5-7C68DFE51378}" destId="{E2BC57ED-014F-40C8-996A-A2C92BB3CAB6}" srcOrd="0" destOrd="0" presId="urn:microsoft.com/office/officeart/2005/8/layout/orgChart1"/>
    <dgm:cxn modelId="{92E7DF29-4C5F-4029-BC61-0C7E2BC4589D}" type="presParOf" srcId="{E2BC57ED-014F-40C8-996A-A2C92BB3CAB6}" destId="{8946DD13-296F-4791-84B1-A63FBE149D94}" srcOrd="0" destOrd="0" presId="urn:microsoft.com/office/officeart/2005/8/layout/orgChart1"/>
    <dgm:cxn modelId="{CEDC7E29-5C56-4A36-B233-CDF7EA332501}" type="presParOf" srcId="{E2BC57ED-014F-40C8-996A-A2C92BB3CAB6}" destId="{FFD29D18-AAF3-4312-AFAC-89DE0E191D7A}" srcOrd="1" destOrd="0" presId="urn:microsoft.com/office/officeart/2005/8/layout/orgChart1"/>
    <dgm:cxn modelId="{0873187D-2C2B-407A-BA93-A8142BF5A47C}" type="presParOf" srcId="{E882FBFC-C6AA-4A43-A8B5-7C68DFE51378}" destId="{8C511909-B84F-4AA9-BD0F-3199F5C1DFF3}" srcOrd="1" destOrd="0" presId="urn:microsoft.com/office/officeart/2005/8/layout/orgChart1"/>
    <dgm:cxn modelId="{D33F2963-9695-4414-B331-8C34BB12D549}" type="presParOf" srcId="{E882FBFC-C6AA-4A43-A8B5-7C68DFE51378}" destId="{7CE0EACB-E77E-46AF-B6ED-2732EA4DDA06}" srcOrd="2" destOrd="0" presId="urn:microsoft.com/office/officeart/2005/8/layout/orgChart1"/>
    <dgm:cxn modelId="{5D6DF624-FB54-4CFD-98B9-0C8D5851EA3E}" type="presParOf" srcId="{FD241009-DCE3-4051-BC34-F42AAEA0A381}" destId="{33F2EA5E-16E7-4FF0-AF60-842462205E8F}" srcOrd="2" destOrd="0" presId="urn:microsoft.com/office/officeart/2005/8/layout/orgChart1"/>
    <dgm:cxn modelId="{39A71C1E-BB0B-401F-9217-B97220687E46}" type="presParOf" srcId="{FD241009-DCE3-4051-BC34-F42AAEA0A381}" destId="{E7329415-28FE-43EC-A039-54C8CAB014D3}" srcOrd="3" destOrd="0" presId="urn:microsoft.com/office/officeart/2005/8/layout/orgChart1"/>
    <dgm:cxn modelId="{9CB86754-C630-4ECF-90BF-8FD2D8E0294A}" type="presParOf" srcId="{E7329415-28FE-43EC-A039-54C8CAB014D3}" destId="{4AEF8BC9-A475-419B-950F-A9B81DFF517C}" srcOrd="0" destOrd="0" presId="urn:microsoft.com/office/officeart/2005/8/layout/orgChart1"/>
    <dgm:cxn modelId="{E1028CD8-12BD-4A06-9888-A72E3A904AD6}" type="presParOf" srcId="{4AEF8BC9-A475-419B-950F-A9B81DFF517C}" destId="{F5974590-4D44-4062-9F98-FD97F1686395}" srcOrd="0" destOrd="0" presId="urn:microsoft.com/office/officeart/2005/8/layout/orgChart1"/>
    <dgm:cxn modelId="{430ADBB2-C7E9-4E87-9E2F-29993437ED58}" type="presParOf" srcId="{4AEF8BC9-A475-419B-950F-A9B81DFF517C}" destId="{DA5F52FB-0A2B-4D5D-BC20-ACAD9FD92558}" srcOrd="1" destOrd="0" presId="urn:microsoft.com/office/officeart/2005/8/layout/orgChart1"/>
    <dgm:cxn modelId="{E6B83576-3B9E-4870-917C-9014188E8124}" type="presParOf" srcId="{E7329415-28FE-43EC-A039-54C8CAB014D3}" destId="{9529E35F-9BC7-4E89-844A-A450963C88B4}" srcOrd="1" destOrd="0" presId="urn:microsoft.com/office/officeart/2005/8/layout/orgChart1"/>
    <dgm:cxn modelId="{B49E31EC-8517-469D-B413-4F694233F4AE}" type="presParOf" srcId="{E7329415-28FE-43EC-A039-54C8CAB014D3}" destId="{31D2940D-1CC2-4C86-9C14-4F4D79454A47}" srcOrd="2" destOrd="0" presId="urn:microsoft.com/office/officeart/2005/8/layout/orgChart1"/>
    <dgm:cxn modelId="{E10442D0-7276-4173-913A-407200F886C2}" type="presParOf" srcId="{FD241009-DCE3-4051-BC34-F42AAEA0A381}" destId="{24F9CA7A-E877-4F6B-B5C9-7C2FF524F16A}" srcOrd="4" destOrd="0" presId="urn:microsoft.com/office/officeart/2005/8/layout/orgChart1"/>
    <dgm:cxn modelId="{0343F5AD-143D-4310-93B4-89D8B9388252}" type="presParOf" srcId="{FD241009-DCE3-4051-BC34-F42AAEA0A381}" destId="{5670FBAE-69FD-4CF0-9856-6475FE5A81F8}" srcOrd="5" destOrd="0" presId="urn:microsoft.com/office/officeart/2005/8/layout/orgChart1"/>
    <dgm:cxn modelId="{B25C6953-EACA-4CE1-917F-3C6291F8122D}" type="presParOf" srcId="{5670FBAE-69FD-4CF0-9856-6475FE5A81F8}" destId="{245F2B29-8387-4EAB-89B1-003A02F2A41E}" srcOrd="0" destOrd="0" presId="urn:microsoft.com/office/officeart/2005/8/layout/orgChart1"/>
    <dgm:cxn modelId="{1EF25A59-DEEC-4A1F-ACDE-9DA29ED68E71}" type="presParOf" srcId="{245F2B29-8387-4EAB-89B1-003A02F2A41E}" destId="{22B95E4A-D395-4FF4-8104-C8B1BFC02B11}" srcOrd="0" destOrd="0" presId="urn:microsoft.com/office/officeart/2005/8/layout/orgChart1"/>
    <dgm:cxn modelId="{685E12F4-F7CE-41DE-B5E0-87C433D6F085}" type="presParOf" srcId="{245F2B29-8387-4EAB-89B1-003A02F2A41E}" destId="{315430FC-67A5-4240-9591-63DF4F9B3157}" srcOrd="1" destOrd="0" presId="urn:microsoft.com/office/officeart/2005/8/layout/orgChart1"/>
    <dgm:cxn modelId="{7B3E5609-6F27-4E97-9611-1FAE48A69EA2}" type="presParOf" srcId="{5670FBAE-69FD-4CF0-9856-6475FE5A81F8}" destId="{DDF57C35-E032-4BF0-AB29-55953BD4B778}" srcOrd="1" destOrd="0" presId="urn:microsoft.com/office/officeart/2005/8/layout/orgChart1"/>
    <dgm:cxn modelId="{357F2AA6-9352-4C9B-B531-9A286870022E}" type="presParOf" srcId="{5670FBAE-69FD-4CF0-9856-6475FE5A81F8}" destId="{55C09875-21DC-4663-B620-0C82CE8E66B5}" srcOrd="2" destOrd="0" presId="urn:microsoft.com/office/officeart/2005/8/layout/orgChart1"/>
    <dgm:cxn modelId="{3727C3F3-0740-4C8E-8A23-AF1591B10934}" type="presParOf" srcId="{CFDD5A3D-7227-4BB5-B2DE-0D1506945E24}" destId="{9A441720-E3A8-4E92-8740-E782451D4AF8}" srcOrd="2" destOrd="0" presId="urn:microsoft.com/office/officeart/2005/8/layout/orgChart1"/>
    <dgm:cxn modelId="{B097F742-68DC-465A-AA58-A3FB4E409D9E}" type="presParOf" srcId="{0AFEB1BD-839E-49C5-9C64-E42DD35515B3}" destId="{70455DFA-EE1A-4736-B7D3-45B366EEDD80}" srcOrd="2" destOrd="0" presId="urn:microsoft.com/office/officeart/2005/8/layout/orgChart1"/>
    <dgm:cxn modelId="{558C8926-D5FA-4C2A-86FE-8EE674B6A6FA}" type="presParOf" srcId="{0AFEB1BD-839E-49C5-9C64-E42DD35515B3}" destId="{EFFEB88E-48F1-4633-97E0-975F982854E4}" srcOrd="3" destOrd="0" presId="urn:microsoft.com/office/officeart/2005/8/layout/orgChart1"/>
    <dgm:cxn modelId="{A238ABFA-6656-4123-8F79-119D9532C2B5}" type="presParOf" srcId="{EFFEB88E-48F1-4633-97E0-975F982854E4}" destId="{2C140338-256E-4E8D-A4FC-FC8CC7A38928}" srcOrd="0" destOrd="0" presId="urn:microsoft.com/office/officeart/2005/8/layout/orgChart1"/>
    <dgm:cxn modelId="{26390903-E8EA-4ED6-B34B-B19D3F13B720}" type="presParOf" srcId="{2C140338-256E-4E8D-A4FC-FC8CC7A38928}" destId="{B05245CB-7113-4F2D-8CE8-0EA93A5A4120}" srcOrd="0" destOrd="0" presId="urn:microsoft.com/office/officeart/2005/8/layout/orgChart1"/>
    <dgm:cxn modelId="{A63451C5-0343-4324-952C-C37E6A5301A7}" type="presParOf" srcId="{2C140338-256E-4E8D-A4FC-FC8CC7A38928}" destId="{FF6A37D6-5841-46E5-BF51-D8A2B73E479A}" srcOrd="1" destOrd="0" presId="urn:microsoft.com/office/officeart/2005/8/layout/orgChart1"/>
    <dgm:cxn modelId="{C5DC3C4F-CF2D-4033-8A73-121B13F7B524}" type="presParOf" srcId="{EFFEB88E-48F1-4633-97E0-975F982854E4}" destId="{FFBEFB87-CA70-4293-BC2D-FC3A3E20129C}" srcOrd="1" destOrd="0" presId="urn:microsoft.com/office/officeart/2005/8/layout/orgChart1"/>
    <dgm:cxn modelId="{C4522D8D-26E7-434D-9C6D-C815C785749E}" type="presParOf" srcId="{EFFEB88E-48F1-4633-97E0-975F982854E4}" destId="{65F829FE-63B0-441F-91B8-D6C20E2B7A0F}" srcOrd="2" destOrd="0" presId="urn:microsoft.com/office/officeart/2005/8/layout/orgChart1"/>
    <dgm:cxn modelId="{4758DAEB-92F8-4D0C-9393-45510B29B073}" type="presParOf" srcId="{0AFEB1BD-839E-49C5-9C64-E42DD35515B3}" destId="{3C1F35F0-623B-48B3-9A0F-02841CF38325}" srcOrd="4" destOrd="0" presId="urn:microsoft.com/office/officeart/2005/8/layout/orgChart1"/>
    <dgm:cxn modelId="{4FE32F31-E792-4412-912A-E6E516EF0330}" type="presParOf" srcId="{0AFEB1BD-839E-49C5-9C64-E42DD35515B3}" destId="{AF179626-72A1-48AF-8EDB-E3432A2204C3}" srcOrd="5" destOrd="0" presId="urn:microsoft.com/office/officeart/2005/8/layout/orgChart1"/>
    <dgm:cxn modelId="{63843233-49D3-4889-89D0-599496F394B3}" type="presParOf" srcId="{AF179626-72A1-48AF-8EDB-E3432A2204C3}" destId="{794396C4-1801-430A-A445-6CCF6E4DC0D0}" srcOrd="0" destOrd="0" presId="urn:microsoft.com/office/officeart/2005/8/layout/orgChart1"/>
    <dgm:cxn modelId="{EB1E7F76-96A9-4BF5-956F-D2828260DE17}" type="presParOf" srcId="{794396C4-1801-430A-A445-6CCF6E4DC0D0}" destId="{23ED9DD5-B5C2-49CF-BCF3-174EA940BE0C}" srcOrd="0" destOrd="0" presId="urn:microsoft.com/office/officeart/2005/8/layout/orgChart1"/>
    <dgm:cxn modelId="{60C9E5D4-D87B-42B7-8708-59A1C4153052}" type="presParOf" srcId="{794396C4-1801-430A-A445-6CCF6E4DC0D0}" destId="{C200EB67-13D8-430C-8F6A-29A80ED208F8}" srcOrd="1" destOrd="0" presId="urn:microsoft.com/office/officeart/2005/8/layout/orgChart1"/>
    <dgm:cxn modelId="{00745360-530E-4968-8823-3D192748701C}" type="presParOf" srcId="{AF179626-72A1-48AF-8EDB-E3432A2204C3}" destId="{A181C123-C032-4005-91B2-A016B93BD50D}" srcOrd="1" destOrd="0" presId="urn:microsoft.com/office/officeart/2005/8/layout/orgChart1"/>
    <dgm:cxn modelId="{02553F5A-82AB-48AC-A4BA-CAC16E707EFE}" type="presParOf" srcId="{AF179626-72A1-48AF-8EDB-E3432A2204C3}" destId="{9F4267F0-33F2-48C5-9B79-4014FE998B02}" srcOrd="2" destOrd="0" presId="urn:microsoft.com/office/officeart/2005/8/layout/orgChart1"/>
    <dgm:cxn modelId="{522EB799-75FE-4CF6-952A-1B89416AAC12}" type="presParOf" srcId="{0AFEB1BD-839E-49C5-9C64-E42DD35515B3}" destId="{258A9F47-42E4-48EE-83E7-D13643257DF8}" srcOrd="6" destOrd="0" presId="urn:microsoft.com/office/officeart/2005/8/layout/orgChart1"/>
    <dgm:cxn modelId="{9AE16BA9-5758-43AA-86AD-A1D0472A1AA6}" type="presParOf" srcId="{0AFEB1BD-839E-49C5-9C64-E42DD35515B3}" destId="{D867C235-F2FA-43A9-A516-D30C4053740E}" srcOrd="7" destOrd="0" presId="urn:microsoft.com/office/officeart/2005/8/layout/orgChart1"/>
    <dgm:cxn modelId="{EB2E9F83-BC80-4C9A-A049-F4774F8B723A}" type="presParOf" srcId="{D867C235-F2FA-43A9-A516-D30C4053740E}" destId="{7DA3504F-63C6-4942-A468-273B78705F66}" srcOrd="0" destOrd="0" presId="urn:microsoft.com/office/officeart/2005/8/layout/orgChart1"/>
    <dgm:cxn modelId="{59A7C047-DBAE-4200-8F7B-AB69FF00A3DA}" type="presParOf" srcId="{7DA3504F-63C6-4942-A468-273B78705F66}" destId="{CB4ACA56-0AC9-4616-B876-00D95129E3F3}" srcOrd="0" destOrd="0" presId="urn:microsoft.com/office/officeart/2005/8/layout/orgChart1"/>
    <dgm:cxn modelId="{1524127D-DE83-4957-8968-082ED9C63F44}" type="presParOf" srcId="{7DA3504F-63C6-4942-A468-273B78705F66}" destId="{918C774B-C16E-473D-AA85-03661FFC6A28}" srcOrd="1" destOrd="0" presId="urn:microsoft.com/office/officeart/2005/8/layout/orgChart1"/>
    <dgm:cxn modelId="{0584D3F2-D55E-4DA2-9FCD-D98B7D199E38}" type="presParOf" srcId="{D867C235-F2FA-43A9-A516-D30C4053740E}" destId="{0EA59BC3-A5F6-423A-A0DA-82625F558CC6}" srcOrd="1" destOrd="0" presId="urn:microsoft.com/office/officeart/2005/8/layout/orgChart1"/>
    <dgm:cxn modelId="{AC07FC3C-5F4A-4C86-A7AE-BE5A2722062C}" type="presParOf" srcId="{D867C235-F2FA-43A9-A516-D30C4053740E}" destId="{D9666328-1222-422A-9457-A5CA760F2F6A}" srcOrd="2" destOrd="0" presId="urn:microsoft.com/office/officeart/2005/8/layout/orgChart1"/>
    <dgm:cxn modelId="{E72A1E88-B174-4955-9259-B42E5B7B620C}" type="presParOf" srcId="{2162FDD6-829F-4FAB-8263-E62B609BCC7E}" destId="{DEF0C6E5-C1A9-4066-98F1-CA3EEC2A68AA}" srcOrd="2" destOrd="0" presId="urn:microsoft.com/office/officeart/2005/8/layout/orgChart1"/>
    <dgm:cxn modelId="{24DDDE53-DC34-4712-A56F-4052D153D2A3}" type="presParOf" srcId="{F02E97BF-8059-4CD3-9EF4-A33C2851B8E6}" destId="{96EBD980-E429-4D76-8183-1CF7113E57E4}" srcOrd="2" destOrd="0" presId="urn:microsoft.com/office/officeart/2005/8/layout/orgChart1"/>
    <dgm:cxn modelId="{D2644013-5CC0-46D0-A538-AF5AD276DA9A}" type="presParOf" srcId="{255703B3-2A90-43AB-9F39-2EF5E882D4CE}" destId="{DA152D1A-F6C7-4E1C-819B-58687ABB01B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8A9F47-42E4-48EE-83E7-D13643257DF8}">
      <dsp:nvSpPr>
        <dsp:cNvPr id="0" name=""/>
        <dsp:cNvSpPr/>
      </dsp:nvSpPr>
      <dsp:spPr>
        <a:xfrm>
          <a:off x="5301842" y="2181762"/>
          <a:ext cx="2179535" cy="238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262"/>
              </a:lnTo>
              <a:lnTo>
                <a:pt x="2179535" y="119262"/>
              </a:lnTo>
              <a:lnTo>
                <a:pt x="2179535" y="238524"/>
              </a:lnTo>
            </a:path>
          </a:pathLst>
        </a:custGeom>
        <a:noFill/>
        <a:ln w="9525" cap="flat" cmpd="sng" algn="ctr">
          <a:solidFill>
            <a:srgbClr val="0070C0"/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1F35F0-623B-48B3-9A0F-02841CF38325}">
      <dsp:nvSpPr>
        <dsp:cNvPr id="0" name=""/>
        <dsp:cNvSpPr/>
      </dsp:nvSpPr>
      <dsp:spPr>
        <a:xfrm>
          <a:off x="5301842" y="2181762"/>
          <a:ext cx="805179" cy="238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262"/>
              </a:lnTo>
              <a:lnTo>
                <a:pt x="805179" y="119262"/>
              </a:lnTo>
              <a:lnTo>
                <a:pt x="805179" y="238524"/>
              </a:lnTo>
            </a:path>
          </a:pathLst>
        </a:custGeom>
        <a:noFill/>
        <a:ln w="9525" cap="flat" cmpd="sng" algn="ctr">
          <a:solidFill>
            <a:srgbClr val="0070C0"/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455DFA-EE1A-4736-B7D3-45B366EEDD80}">
      <dsp:nvSpPr>
        <dsp:cNvPr id="0" name=""/>
        <dsp:cNvSpPr/>
      </dsp:nvSpPr>
      <dsp:spPr>
        <a:xfrm>
          <a:off x="5301842" y="2181762"/>
          <a:ext cx="1250459" cy="14449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5725"/>
              </a:lnTo>
              <a:lnTo>
                <a:pt x="1250459" y="1325725"/>
              </a:lnTo>
              <a:lnTo>
                <a:pt x="1250459" y="1444987"/>
              </a:lnTo>
            </a:path>
          </a:pathLst>
        </a:custGeom>
        <a:noFill/>
        <a:ln w="9525" cap="flat" cmpd="sng" algn="ctr">
          <a:solidFill>
            <a:srgbClr val="0070C0"/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F9CA7A-E877-4F6B-B5C9-7C2FF524F16A}">
      <dsp:nvSpPr>
        <dsp:cNvPr id="0" name=""/>
        <dsp:cNvSpPr/>
      </dsp:nvSpPr>
      <dsp:spPr>
        <a:xfrm>
          <a:off x="2426665" y="2988203"/>
          <a:ext cx="531080" cy="518370"/>
        </a:xfrm>
        <a:custGeom>
          <a:avLst/>
          <a:gdLst/>
          <a:ahLst/>
          <a:cxnLst/>
          <a:rect l="0" t="0" r="0" b="0"/>
          <a:pathLst>
            <a:path>
              <a:moveTo>
                <a:pt x="531080" y="0"/>
              </a:moveTo>
              <a:lnTo>
                <a:pt x="531080" y="518370"/>
              </a:lnTo>
              <a:lnTo>
                <a:pt x="0" y="5183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F2EA5E-16E7-4FF0-AF60-842462205E8F}">
      <dsp:nvSpPr>
        <dsp:cNvPr id="0" name=""/>
        <dsp:cNvSpPr/>
      </dsp:nvSpPr>
      <dsp:spPr>
        <a:xfrm>
          <a:off x="2957746" y="2988203"/>
          <a:ext cx="234753" cy="1328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8923"/>
              </a:lnTo>
              <a:lnTo>
                <a:pt x="234753" y="13289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15FC92-0341-47FC-9610-7A56ACEE472F}">
      <dsp:nvSpPr>
        <dsp:cNvPr id="0" name=""/>
        <dsp:cNvSpPr/>
      </dsp:nvSpPr>
      <dsp:spPr>
        <a:xfrm>
          <a:off x="2957746" y="2988203"/>
          <a:ext cx="234753" cy="5224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2482"/>
              </a:lnTo>
              <a:lnTo>
                <a:pt x="234753" y="5224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280810-11E2-47A5-899D-7C03A47A7841}">
      <dsp:nvSpPr>
        <dsp:cNvPr id="0" name=""/>
        <dsp:cNvSpPr/>
      </dsp:nvSpPr>
      <dsp:spPr>
        <a:xfrm>
          <a:off x="3412079" y="2181762"/>
          <a:ext cx="1889762" cy="238524"/>
        </a:xfrm>
        <a:custGeom>
          <a:avLst/>
          <a:gdLst/>
          <a:ahLst/>
          <a:cxnLst/>
          <a:rect l="0" t="0" r="0" b="0"/>
          <a:pathLst>
            <a:path>
              <a:moveTo>
                <a:pt x="1889762" y="0"/>
              </a:moveTo>
              <a:lnTo>
                <a:pt x="1889762" y="119262"/>
              </a:lnTo>
              <a:lnTo>
                <a:pt x="0" y="119262"/>
              </a:lnTo>
              <a:lnTo>
                <a:pt x="0" y="238524"/>
              </a:lnTo>
            </a:path>
          </a:pathLst>
        </a:custGeom>
        <a:noFill/>
        <a:ln w="9525" cap="flat" cmpd="sng" algn="ctr">
          <a:solidFill>
            <a:srgbClr val="0070C0"/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4A7D8A-E128-41F6-9C16-857275DE629D}">
      <dsp:nvSpPr>
        <dsp:cNvPr id="0" name=""/>
        <dsp:cNvSpPr/>
      </dsp:nvSpPr>
      <dsp:spPr>
        <a:xfrm>
          <a:off x="5256122" y="1375322"/>
          <a:ext cx="91440" cy="2385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8524"/>
              </a:lnTo>
            </a:path>
          </a:pathLst>
        </a:custGeom>
        <a:noFill/>
        <a:ln w="9525" cap="flat" cmpd="sng" algn="ctr">
          <a:solidFill>
            <a:srgbClr val="0070C0"/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92278B-3525-48C3-8BE7-001C2ABD86A2}">
      <dsp:nvSpPr>
        <dsp:cNvPr id="0" name=""/>
        <dsp:cNvSpPr/>
      </dsp:nvSpPr>
      <dsp:spPr>
        <a:xfrm>
          <a:off x="5256122" y="568882"/>
          <a:ext cx="91440" cy="2385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8524"/>
              </a:lnTo>
            </a:path>
          </a:pathLst>
        </a:custGeom>
        <a:noFill/>
        <a:ln w="9525" cap="flat" cmpd="sng" algn="ctr">
          <a:solidFill>
            <a:srgbClr val="0070C0"/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17D3D1-4E8A-4143-BBEB-63DA962AC435}">
      <dsp:nvSpPr>
        <dsp:cNvPr id="0" name=""/>
        <dsp:cNvSpPr/>
      </dsp:nvSpPr>
      <dsp:spPr>
        <a:xfrm>
          <a:off x="4733926" y="966"/>
          <a:ext cx="1135831" cy="5679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" panose="020B0604020202020204" pitchFamily="34" charset="0"/>
              <a:cs typeface="Arial" panose="020B0604020202020204" pitchFamily="34" charset="0"/>
            </a:rPr>
            <a:t>Realm Resources Limited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" panose="020B0604020202020204" pitchFamily="34" charset="0"/>
              <a:cs typeface="Arial" panose="020B0604020202020204" pitchFamily="34" charset="0"/>
            </a:rPr>
            <a:t>(ACN 008 124 025)</a:t>
          </a:r>
        </a:p>
      </dsp:txBody>
      <dsp:txXfrm>
        <a:off x="4733926" y="966"/>
        <a:ext cx="1135831" cy="567915"/>
      </dsp:txXfrm>
    </dsp:sp>
    <dsp:sp modelId="{5B13DEF9-2363-4622-83C3-6BB7067E5EA9}">
      <dsp:nvSpPr>
        <dsp:cNvPr id="0" name=""/>
        <dsp:cNvSpPr/>
      </dsp:nvSpPr>
      <dsp:spPr>
        <a:xfrm>
          <a:off x="4733926" y="807406"/>
          <a:ext cx="1135831" cy="5679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>
              <a:latin typeface="Arial" panose="020B0604020202020204" pitchFamily="34" charset="0"/>
              <a:cs typeface="Arial" panose="020B0604020202020204" pitchFamily="34" charset="0"/>
            </a:rPr>
            <a:t>Middlemount</a:t>
          </a:r>
          <a:r>
            <a:rPr lang="en-US" sz="900" kern="1200" dirty="0">
              <a:latin typeface="Arial" panose="020B0604020202020204" pitchFamily="34" charset="0"/>
              <a:cs typeface="Arial" panose="020B0604020202020204" pitchFamily="34" charset="0"/>
            </a:rPr>
            <a:t> South Pty Ltd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" panose="020B0604020202020204" pitchFamily="34" charset="0"/>
              <a:cs typeface="Arial" panose="020B0604020202020204" pitchFamily="34" charset="0"/>
            </a:rPr>
            <a:t>(ACN 611 632 314) </a:t>
          </a:r>
        </a:p>
      </dsp:txBody>
      <dsp:txXfrm>
        <a:off x="4733926" y="807406"/>
        <a:ext cx="1135831" cy="567915"/>
      </dsp:txXfrm>
    </dsp:sp>
    <dsp:sp modelId="{3D458BB9-D905-4A6B-AE12-0417B288B8E8}">
      <dsp:nvSpPr>
        <dsp:cNvPr id="0" name=""/>
        <dsp:cNvSpPr/>
      </dsp:nvSpPr>
      <dsp:spPr>
        <a:xfrm>
          <a:off x="4733926" y="1613847"/>
          <a:ext cx="1135831" cy="5679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>
              <a:latin typeface="Arial" panose="020B0604020202020204" pitchFamily="34" charset="0"/>
              <a:cs typeface="Arial" panose="020B0604020202020204" pitchFamily="34" charset="0"/>
            </a:rPr>
            <a:t>Foxleigh</a:t>
          </a:r>
          <a:r>
            <a:rPr lang="en-US" sz="900" kern="1200" dirty="0">
              <a:latin typeface="Arial" panose="020B0604020202020204" pitchFamily="34" charset="0"/>
              <a:cs typeface="Arial" panose="020B0604020202020204" pitchFamily="34" charset="0"/>
            </a:rPr>
            <a:t> Coal Pty Ltd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" panose="020B0604020202020204" pitchFamily="34" charset="0"/>
              <a:cs typeface="Arial" panose="020B0604020202020204" pitchFamily="34" charset="0"/>
            </a:rPr>
            <a:t>(ACN 125 986 549)</a:t>
          </a:r>
        </a:p>
      </dsp:txBody>
      <dsp:txXfrm>
        <a:off x="4733926" y="1613847"/>
        <a:ext cx="1135831" cy="567915"/>
      </dsp:txXfrm>
    </dsp:sp>
    <dsp:sp modelId="{E6AC5800-5345-422E-90BC-32F66B9DE270}">
      <dsp:nvSpPr>
        <dsp:cNvPr id="0" name=""/>
        <dsp:cNvSpPr/>
      </dsp:nvSpPr>
      <dsp:spPr>
        <a:xfrm>
          <a:off x="2844163" y="2420287"/>
          <a:ext cx="1135831" cy="567915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" panose="020B0604020202020204" pitchFamily="34" charset="0"/>
              <a:cs typeface="Arial" panose="020B0604020202020204" pitchFamily="34" charset="0"/>
            </a:rPr>
            <a:t>CAML Resources Pty Ltd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" panose="020B0604020202020204" pitchFamily="34" charset="0"/>
              <a:cs typeface="Arial" panose="020B0604020202020204" pitchFamily="34" charset="0"/>
            </a:rPr>
            <a:t>(ACN 080 649 029)</a:t>
          </a:r>
        </a:p>
      </dsp:txBody>
      <dsp:txXfrm>
        <a:off x="2844163" y="2420287"/>
        <a:ext cx="1135831" cy="567915"/>
      </dsp:txXfrm>
    </dsp:sp>
    <dsp:sp modelId="{8946DD13-296F-4791-84B1-A63FBE149D94}">
      <dsp:nvSpPr>
        <dsp:cNvPr id="0" name=""/>
        <dsp:cNvSpPr/>
      </dsp:nvSpPr>
      <dsp:spPr>
        <a:xfrm>
          <a:off x="3192500" y="3226728"/>
          <a:ext cx="1135831" cy="567915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>
              <a:latin typeface="Arial" panose="020B0604020202020204" pitchFamily="34" charset="0"/>
              <a:cs typeface="Arial" panose="020B0604020202020204" pitchFamily="34" charset="0"/>
            </a:rPr>
            <a:t>Foxleigh</a:t>
          </a:r>
          <a:r>
            <a:rPr lang="en-US" sz="900" kern="1200" dirty="0">
              <a:latin typeface="Arial" panose="020B0604020202020204" pitchFamily="34" charset="0"/>
              <a:cs typeface="Arial" panose="020B0604020202020204" pitchFamily="34" charset="0"/>
            </a:rPr>
            <a:t> Sales &amp; Marketing Pty Ltd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" panose="020B0604020202020204" pitchFamily="34" charset="0"/>
              <a:cs typeface="Arial" panose="020B0604020202020204" pitchFamily="34" charset="0"/>
            </a:rPr>
            <a:t>(ACN 086 817 576)</a:t>
          </a:r>
        </a:p>
      </dsp:txBody>
      <dsp:txXfrm>
        <a:off x="3192500" y="3226728"/>
        <a:ext cx="1135831" cy="567915"/>
      </dsp:txXfrm>
    </dsp:sp>
    <dsp:sp modelId="{F5974590-4D44-4062-9F98-FD97F1686395}">
      <dsp:nvSpPr>
        <dsp:cNvPr id="0" name=""/>
        <dsp:cNvSpPr/>
      </dsp:nvSpPr>
      <dsp:spPr>
        <a:xfrm>
          <a:off x="3192500" y="4033168"/>
          <a:ext cx="1135831" cy="567915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>
              <a:latin typeface="Arial" panose="020B0604020202020204" pitchFamily="34" charset="0"/>
              <a:cs typeface="Arial" panose="020B0604020202020204" pitchFamily="34" charset="0"/>
            </a:rPr>
            <a:t>Foxleigh</a:t>
          </a:r>
          <a:r>
            <a:rPr lang="en-US" sz="900" kern="1200" dirty="0">
              <a:latin typeface="Arial" panose="020B0604020202020204" pitchFamily="34" charset="0"/>
              <a:cs typeface="Arial" panose="020B0604020202020204" pitchFamily="34" charset="0"/>
            </a:rPr>
            <a:t> Land Pty Ltd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" panose="020B0604020202020204" pitchFamily="34" charset="0"/>
              <a:cs typeface="Arial" panose="020B0604020202020204" pitchFamily="34" charset="0"/>
            </a:rPr>
            <a:t>(ACN 088 327 226)</a:t>
          </a:r>
        </a:p>
      </dsp:txBody>
      <dsp:txXfrm>
        <a:off x="3192500" y="4033168"/>
        <a:ext cx="1135831" cy="567915"/>
      </dsp:txXfrm>
    </dsp:sp>
    <dsp:sp modelId="{22B95E4A-D395-4FF4-8104-C8B1BFC02B11}">
      <dsp:nvSpPr>
        <dsp:cNvPr id="0" name=""/>
        <dsp:cNvSpPr/>
      </dsp:nvSpPr>
      <dsp:spPr>
        <a:xfrm>
          <a:off x="1290834" y="3222616"/>
          <a:ext cx="1135831" cy="567915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" panose="020B0604020202020204" pitchFamily="34" charset="0"/>
              <a:cs typeface="Arial" panose="020B0604020202020204" pitchFamily="34" charset="0"/>
            </a:rPr>
            <a:t>Dalrymple Bay Coal Terminal Pty Ltd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" panose="020B0604020202020204" pitchFamily="34" charset="0"/>
              <a:cs typeface="Arial" panose="020B0604020202020204" pitchFamily="34" charset="0"/>
            </a:rPr>
            <a:t>(ACN 010 268 167)</a:t>
          </a:r>
        </a:p>
      </dsp:txBody>
      <dsp:txXfrm>
        <a:off x="1290834" y="3222616"/>
        <a:ext cx="1135831" cy="567915"/>
      </dsp:txXfrm>
    </dsp:sp>
    <dsp:sp modelId="{B05245CB-7113-4F2D-8CE8-0EA93A5A4120}">
      <dsp:nvSpPr>
        <dsp:cNvPr id="0" name=""/>
        <dsp:cNvSpPr/>
      </dsp:nvSpPr>
      <dsp:spPr>
        <a:xfrm>
          <a:off x="5866384" y="3626750"/>
          <a:ext cx="1371834" cy="732679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" panose="020B0604020202020204" pitchFamily="34" charset="0"/>
              <a:cs typeface="Arial" panose="020B0604020202020204" pitchFamily="34" charset="0"/>
            </a:rPr>
            <a:t>Foxleigh Joint Venture (Unincorporated)</a:t>
          </a:r>
        </a:p>
      </dsp:txBody>
      <dsp:txXfrm>
        <a:off x="5866384" y="3626750"/>
        <a:ext cx="1371834" cy="732679"/>
      </dsp:txXfrm>
    </dsp:sp>
    <dsp:sp modelId="{23ED9DD5-B5C2-49CF-BCF3-174EA940BE0C}">
      <dsp:nvSpPr>
        <dsp:cNvPr id="0" name=""/>
        <dsp:cNvSpPr/>
      </dsp:nvSpPr>
      <dsp:spPr>
        <a:xfrm>
          <a:off x="5539105" y="2420287"/>
          <a:ext cx="1135831" cy="5679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>
              <a:latin typeface="Arial" panose="020B0604020202020204" pitchFamily="34" charset="0"/>
              <a:cs typeface="Arial" panose="020B0604020202020204" pitchFamily="34" charset="0"/>
            </a:rPr>
            <a:t>Foxleigh</a:t>
          </a:r>
          <a:r>
            <a:rPr lang="en-US" sz="900" kern="1200" dirty="0">
              <a:latin typeface="Arial" panose="020B0604020202020204" pitchFamily="34" charset="0"/>
              <a:cs typeface="Arial" panose="020B0604020202020204" pitchFamily="34" charset="0"/>
            </a:rPr>
            <a:t> Management Pty Ltd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" panose="020B0604020202020204" pitchFamily="34" charset="0"/>
              <a:cs typeface="Arial" panose="020B0604020202020204" pitchFamily="34" charset="0"/>
            </a:rPr>
            <a:t>(ACN 089 726 492)</a:t>
          </a:r>
        </a:p>
      </dsp:txBody>
      <dsp:txXfrm>
        <a:off x="5539105" y="2420287"/>
        <a:ext cx="1135831" cy="567915"/>
      </dsp:txXfrm>
    </dsp:sp>
    <dsp:sp modelId="{CB4ACA56-0AC9-4616-B876-00D95129E3F3}">
      <dsp:nvSpPr>
        <dsp:cNvPr id="0" name=""/>
        <dsp:cNvSpPr/>
      </dsp:nvSpPr>
      <dsp:spPr>
        <a:xfrm>
          <a:off x="6913462" y="2420287"/>
          <a:ext cx="1135831" cy="5679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>
              <a:latin typeface="Arial" panose="020B0604020202020204" pitchFamily="34" charset="0"/>
              <a:cs typeface="Arial" panose="020B0604020202020204" pitchFamily="34" charset="0"/>
            </a:rPr>
            <a:t>Foxleigh</a:t>
          </a:r>
          <a:r>
            <a:rPr lang="en-US" sz="900" kern="1200" dirty="0">
              <a:latin typeface="Arial" panose="020B0604020202020204" pitchFamily="34" charset="0"/>
              <a:cs typeface="Arial" panose="020B0604020202020204" pitchFamily="34" charset="0"/>
            </a:rPr>
            <a:t> Services Pty Ltd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" panose="020B0604020202020204" pitchFamily="34" charset="0"/>
              <a:cs typeface="Arial" panose="020B0604020202020204" pitchFamily="34" charset="0"/>
            </a:rPr>
            <a:t>(ACN 106 703 904)</a:t>
          </a:r>
        </a:p>
      </dsp:txBody>
      <dsp:txXfrm>
        <a:off x="6913462" y="2420287"/>
        <a:ext cx="1135831" cy="5679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8A9F47-42E4-48EE-83E7-D13643257DF8}">
      <dsp:nvSpPr>
        <dsp:cNvPr id="0" name=""/>
        <dsp:cNvSpPr/>
      </dsp:nvSpPr>
      <dsp:spPr>
        <a:xfrm>
          <a:off x="5301842" y="2181762"/>
          <a:ext cx="2179535" cy="238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262"/>
              </a:lnTo>
              <a:lnTo>
                <a:pt x="2179535" y="119262"/>
              </a:lnTo>
              <a:lnTo>
                <a:pt x="2179535" y="238524"/>
              </a:lnTo>
            </a:path>
          </a:pathLst>
        </a:custGeom>
        <a:noFill/>
        <a:ln w="9525" cap="flat" cmpd="sng" algn="ctr">
          <a:solidFill>
            <a:srgbClr val="0070C0"/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1F35F0-623B-48B3-9A0F-02841CF38325}">
      <dsp:nvSpPr>
        <dsp:cNvPr id="0" name=""/>
        <dsp:cNvSpPr/>
      </dsp:nvSpPr>
      <dsp:spPr>
        <a:xfrm>
          <a:off x="5301842" y="2181762"/>
          <a:ext cx="805179" cy="238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262"/>
              </a:lnTo>
              <a:lnTo>
                <a:pt x="805179" y="119262"/>
              </a:lnTo>
              <a:lnTo>
                <a:pt x="805179" y="238524"/>
              </a:lnTo>
            </a:path>
          </a:pathLst>
        </a:custGeom>
        <a:noFill/>
        <a:ln w="9525" cap="flat" cmpd="sng" algn="ctr">
          <a:solidFill>
            <a:srgbClr val="0070C0"/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455DFA-EE1A-4736-B7D3-45B366EEDD80}">
      <dsp:nvSpPr>
        <dsp:cNvPr id="0" name=""/>
        <dsp:cNvSpPr/>
      </dsp:nvSpPr>
      <dsp:spPr>
        <a:xfrm>
          <a:off x="5301842" y="2181762"/>
          <a:ext cx="1250459" cy="14449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5725"/>
              </a:lnTo>
              <a:lnTo>
                <a:pt x="1250459" y="1325725"/>
              </a:lnTo>
              <a:lnTo>
                <a:pt x="1250459" y="1444987"/>
              </a:lnTo>
            </a:path>
          </a:pathLst>
        </a:custGeom>
        <a:noFill/>
        <a:ln w="9525" cap="flat" cmpd="sng" algn="ctr">
          <a:solidFill>
            <a:srgbClr val="0070C0"/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F9CA7A-E877-4F6B-B5C9-7C2FF524F16A}">
      <dsp:nvSpPr>
        <dsp:cNvPr id="0" name=""/>
        <dsp:cNvSpPr/>
      </dsp:nvSpPr>
      <dsp:spPr>
        <a:xfrm>
          <a:off x="2426665" y="2988203"/>
          <a:ext cx="531080" cy="518370"/>
        </a:xfrm>
        <a:custGeom>
          <a:avLst/>
          <a:gdLst/>
          <a:ahLst/>
          <a:cxnLst/>
          <a:rect l="0" t="0" r="0" b="0"/>
          <a:pathLst>
            <a:path>
              <a:moveTo>
                <a:pt x="531080" y="0"/>
              </a:moveTo>
              <a:lnTo>
                <a:pt x="531080" y="518370"/>
              </a:lnTo>
              <a:lnTo>
                <a:pt x="0" y="5183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F2EA5E-16E7-4FF0-AF60-842462205E8F}">
      <dsp:nvSpPr>
        <dsp:cNvPr id="0" name=""/>
        <dsp:cNvSpPr/>
      </dsp:nvSpPr>
      <dsp:spPr>
        <a:xfrm>
          <a:off x="2957746" y="2988203"/>
          <a:ext cx="234753" cy="1328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8923"/>
              </a:lnTo>
              <a:lnTo>
                <a:pt x="234753" y="13289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15FC92-0341-47FC-9610-7A56ACEE472F}">
      <dsp:nvSpPr>
        <dsp:cNvPr id="0" name=""/>
        <dsp:cNvSpPr/>
      </dsp:nvSpPr>
      <dsp:spPr>
        <a:xfrm>
          <a:off x="2957746" y="2988203"/>
          <a:ext cx="234753" cy="5224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2482"/>
              </a:lnTo>
              <a:lnTo>
                <a:pt x="234753" y="5224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280810-11E2-47A5-899D-7C03A47A7841}">
      <dsp:nvSpPr>
        <dsp:cNvPr id="0" name=""/>
        <dsp:cNvSpPr/>
      </dsp:nvSpPr>
      <dsp:spPr>
        <a:xfrm>
          <a:off x="3412079" y="2181762"/>
          <a:ext cx="1889762" cy="238524"/>
        </a:xfrm>
        <a:custGeom>
          <a:avLst/>
          <a:gdLst/>
          <a:ahLst/>
          <a:cxnLst/>
          <a:rect l="0" t="0" r="0" b="0"/>
          <a:pathLst>
            <a:path>
              <a:moveTo>
                <a:pt x="1889762" y="0"/>
              </a:moveTo>
              <a:lnTo>
                <a:pt x="1889762" y="119262"/>
              </a:lnTo>
              <a:lnTo>
                <a:pt x="0" y="119262"/>
              </a:lnTo>
              <a:lnTo>
                <a:pt x="0" y="238524"/>
              </a:lnTo>
            </a:path>
          </a:pathLst>
        </a:custGeom>
        <a:noFill/>
        <a:ln w="9525" cap="flat" cmpd="sng" algn="ctr">
          <a:solidFill>
            <a:srgbClr val="0070C0"/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4A7D8A-E128-41F6-9C16-857275DE629D}">
      <dsp:nvSpPr>
        <dsp:cNvPr id="0" name=""/>
        <dsp:cNvSpPr/>
      </dsp:nvSpPr>
      <dsp:spPr>
        <a:xfrm>
          <a:off x="5256122" y="1375322"/>
          <a:ext cx="91440" cy="2385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8524"/>
              </a:lnTo>
            </a:path>
          </a:pathLst>
        </a:custGeom>
        <a:noFill/>
        <a:ln w="9525" cap="flat" cmpd="sng" algn="ctr">
          <a:solidFill>
            <a:srgbClr val="0070C0"/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92278B-3525-48C3-8BE7-001C2ABD86A2}">
      <dsp:nvSpPr>
        <dsp:cNvPr id="0" name=""/>
        <dsp:cNvSpPr/>
      </dsp:nvSpPr>
      <dsp:spPr>
        <a:xfrm>
          <a:off x="5256122" y="568882"/>
          <a:ext cx="91440" cy="2385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8524"/>
              </a:lnTo>
            </a:path>
          </a:pathLst>
        </a:custGeom>
        <a:noFill/>
        <a:ln w="9525" cap="flat" cmpd="sng" algn="ctr">
          <a:solidFill>
            <a:srgbClr val="0070C0"/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17D3D1-4E8A-4143-BBEB-63DA962AC435}">
      <dsp:nvSpPr>
        <dsp:cNvPr id="0" name=""/>
        <dsp:cNvSpPr/>
      </dsp:nvSpPr>
      <dsp:spPr>
        <a:xfrm>
          <a:off x="4733926" y="966"/>
          <a:ext cx="1135831" cy="5679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" panose="020B0604020202020204" pitchFamily="34" charset="0"/>
              <a:cs typeface="Arial" panose="020B0604020202020204" pitchFamily="34" charset="0"/>
            </a:rPr>
            <a:t>Realm Resources Limited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33926" y="966"/>
        <a:ext cx="1135831" cy="567915"/>
      </dsp:txXfrm>
    </dsp:sp>
    <dsp:sp modelId="{5B13DEF9-2363-4622-83C3-6BB7067E5EA9}">
      <dsp:nvSpPr>
        <dsp:cNvPr id="0" name=""/>
        <dsp:cNvSpPr/>
      </dsp:nvSpPr>
      <dsp:spPr>
        <a:xfrm>
          <a:off x="4733926" y="807406"/>
          <a:ext cx="1135831" cy="5679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>
              <a:latin typeface="Arial" panose="020B0604020202020204" pitchFamily="34" charset="0"/>
              <a:cs typeface="Arial" panose="020B0604020202020204" pitchFamily="34" charset="0"/>
            </a:rPr>
            <a:t>Middlemount</a:t>
          </a:r>
          <a:r>
            <a:rPr lang="en-US" sz="900" kern="1200" dirty="0">
              <a:latin typeface="Arial" panose="020B0604020202020204" pitchFamily="34" charset="0"/>
              <a:cs typeface="Arial" panose="020B0604020202020204" pitchFamily="34" charset="0"/>
            </a:rPr>
            <a:t> South Pty Ltd </a:t>
          </a:r>
        </a:p>
      </dsp:txBody>
      <dsp:txXfrm>
        <a:off x="4733926" y="807406"/>
        <a:ext cx="1135831" cy="567915"/>
      </dsp:txXfrm>
    </dsp:sp>
    <dsp:sp modelId="{3D458BB9-D905-4A6B-AE12-0417B288B8E8}">
      <dsp:nvSpPr>
        <dsp:cNvPr id="0" name=""/>
        <dsp:cNvSpPr/>
      </dsp:nvSpPr>
      <dsp:spPr>
        <a:xfrm>
          <a:off x="4733926" y="1613847"/>
          <a:ext cx="1135831" cy="5679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>
              <a:latin typeface="Arial" panose="020B0604020202020204" pitchFamily="34" charset="0"/>
              <a:cs typeface="Arial" panose="020B0604020202020204" pitchFamily="34" charset="0"/>
            </a:rPr>
            <a:t>Foxleigh</a:t>
          </a:r>
          <a:r>
            <a:rPr lang="en-US" sz="900" kern="1200" dirty="0">
              <a:latin typeface="Arial" panose="020B0604020202020204" pitchFamily="34" charset="0"/>
              <a:cs typeface="Arial" panose="020B0604020202020204" pitchFamily="34" charset="0"/>
            </a:rPr>
            <a:t> Coal Pty Ltd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33926" y="1613847"/>
        <a:ext cx="1135831" cy="567915"/>
      </dsp:txXfrm>
    </dsp:sp>
    <dsp:sp modelId="{E6AC5800-5345-422E-90BC-32F66B9DE270}">
      <dsp:nvSpPr>
        <dsp:cNvPr id="0" name=""/>
        <dsp:cNvSpPr/>
      </dsp:nvSpPr>
      <dsp:spPr>
        <a:xfrm>
          <a:off x="2844163" y="2420287"/>
          <a:ext cx="1135831" cy="567915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" panose="020B0604020202020204" pitchFamily="34" charset="0"/>
              <a:cs typeface="Arial" panose="020B0604020202020204" pitchFamily="34" charset="0"/>
            </a:rPr>
            <a:t>CAML Resources Pty Ltd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44163" y="2420287"/>
        <a:ext cx="1135831" cy="567915"/>
      </dsp:txXfrm>
    </dsp:sp>
    <dsp:sp modelId="{8946DD13-296F-4791-84B1-A63FBE149D94}">
      <dsp:nvSpPr>
        <dsp:cNvPr id="0" name=""/>
        <dsp:cNvSpPr/>
      </dsp:nvSpPr>
      <dsp:spPr>
        <a:xfrm>
          <a:off x="3192500" y="3226728"/>
          <a:ext cx="1135831" cy="567915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>
              <a:latin typeface="Arial" panose="020B0604020202020204" pitchFamily="34" charset="0"/>
              <a:cs typeface="Arial" panose="020B0604020202020204" pitchFamily="34" charset="0"/>
            </a:rPr>
            <a:t>Foxleigh</a:t>
          </a:r>
          <a:r>
            <a:rPr lang="en-US" sz="900" kern="1200" dirty="0">
              <a:latin typeface="Arial" panose="020B0604020202020204" pitchFamily="34" charset="0"/>
              <a:cs typeface="Arial" panose="020B0604020202020204" pitchFamily="34" charset="0"/>
            </a:rPr>
            <a:t> Sales &amp; Marketing Pty Ltd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92500" y="3226728"/>
        <a:ext cx="1135831" cy="567915"/>
      </dsp:txXfrm>
    </dsp:sp>
    <dsp:sp modelId="{F5974590-4D44-4062-9F98-FD97F1686395}">
      <dsp:nvSpPr>
        <dsp:cNvPr id="0" name=""/>
        <dsp:cNvSpPr/>
      </dsp:nvSpPr>
      <dsp:spPr>
        <a:xfrm>
          <a:off x="3192500" y="4033168"/>
          <a:ext cx="1135831" cy="567915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>
              <a:latin typeface="Arial" panose="020B0604020202020204" pitchFamily="34" charset="0"/>
              <a:cs typeface="Arial" panose="020B0604020202020204" pitchFamily="34" charset="0"/>
            </a:rPr>
            <a:t>Foxleigh</a:t>
          </a:r>
          <a:r>
            <a:rPr lang="en-US" sz="900" kern="1200" dirty="0">
              <a:latin typeface="Arial" panose="020B0604020202020204" pitchFamily="34" charset="0"/>
              <a:cs typeface="Arial" panose="020B0604020202020204" pitchFamily="34" charset="0"/>
            </a:rPr>
            <a:t> Land Pty Ltd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92500" y="4033168"/>
        <a:ext cx="1135831" cy="567915"/>
      </dsp:txXfrm>
    </dsp:sp>
    <dsp:sp modelId="{22B95E4A-D395-4FF4-8104-C8B1BFC02B11}">
      <dsp:nvSpPr>
        <dsp:cNvPr id="0" name=""/>
        <dsp:cNvSpPr/>
      </dsp:nvSpPr>
      <dsp:spPr>
        <a:xfrm>
          <a:off x="1290834" y="3222616"/>
          <a:ext cx="1135831" cy="567915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" panose="020B0604020202020204" pitchFamily="34" charset="0"/>
              <a:cs typeface="Arial" panose="020B0604020202020204" pitchFamily="34" charset="0"/>
            </a:rPr>
            <a:t>Dalrymple Bay Coal Terminal Pty Ltd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90834" y="3222616"/>
        <a:ext cx="1135831" cy="567915"/>
      </dsp:txXfrm>
    </dsp:sp>
    <dsp:sp modelId="{B05245CB-7113-4F2D-8CE8-0EA93A5A4120}">
      <dsp:nvSpPr>
        <dsp:cNvPr id="0" name=""/>
        <dsp:cNvSpPr/>
      </dsp:nvSpPr>
      <dsp:spPr>
        <a:xfrm>
          <a:off x="5866384" y="3626750"/>
          <a:ext cx="1371834" cy="732679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" panose="020B0604020202020204" pitchFamily="34" charset="0"/>
              <a:cs typeface="Arial" panose="020B0604020202020204" pitchFamily="34" charset="0"/>
            </a:rPr>
            <a:t>Foxleigh Joint Venture (Unincorporated)</a:t>
          </a:r>
        </a:p>
      </dsp:txBody>
      <dsp:txXfrm>
        <a:off x="5866384" y="3626750"/>
        <a:ext cx="1371834" cy="732679"/>
      </dsp:txXfrm>
    </dsp:sp>
    <dsp:sp modelId="{23ED9DD5-B5C2-49CF-BCF3-174EA940BE0C}">
      <dsp:nvSpPr>
        <dsp:cNvPr id="0" name=""/>
        <dsp:cNvSpPr/>
      </dsp:nvSpPr>
      <dsp:spPr>
        <a:xfrm>
          <a:off x="5539105" y="2420287"/>
          <a:ext cx="1135831" cy="5679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>
              <a:latin typeface="Arial" panose="020B0604020202020204" pitchFamily="34" charset="0"/>
              <a:cs typeface="Arial" panose="020B0604020202020204" pitchFamily="34" charset="0"/>
            </a:rPr>
            <a:t>Foxleigh</a:t>
          </a:r>
          <a:r>
            <a:rPr lang="en-US" sz="900" kern="1200" dirty="0">
              <a:latin typeface="Arial" panose="020B0604020202020204" pitchFamily="34" charset="0"/>
              <a:cs typeface="Arial" panose="020B0604020202020204" pitchFamily="34" charset="0"/>
            </a:rPr>
            <a:t> Management Pty Ltd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39105" y="2420287"/>
        <a:ext cx="1135831" cy="567915"/>
      </dsp:txXfrm>
    </dsp:sp>
    <dsp:sp modelId="{CB4ACA56-0AC9-4616-B876-00D95129E3F3}">
      <dsp:nvSpPr>
        <dsp:cNvPr id="0" name=""/>
        <dsp:cNvSpPr/>
      </dsp:nvSpPr>
      <dsp:spPr>
        <a:xfrm>
          <a:off x="6913462" y="2420287"/>
          <a:ext cx="1135831" cy="5679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>
              <a:latin typeface="Arial" panose="020B0604020202020204" pitchFamily="34" charset="0"/>
              <a:cs typeface="Arial" panose="020B0604020202020204" pitchFamily="34" charset="0"/>
            </a:rPr>
            <a:t>Foxleigh</a:t>
          </a:r>
          <a:r>
            <a:rPr lang="en-US" sz="900" kern="1200" dirty="0">
              <a:latin typeface="Arial" panose="020B0604020202020204" pitchFamily="34" charset="0"/>
              <a:cs typeface="Arial" panose="020B0604020202020204" pitchFamily="34" charset="0"/>
            </a:rPr>
            <a:t> Services Pty Ltd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913462" y="2420287"/>
        <a:ext cx="1135831" cy="5679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F255C-2BA9-4B3B-97A3-49EA7D325D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EE412-E765-4858-A8B1-25B9D9A89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D88FE-CC79-4A0A-9995-466BBE70F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F5BA-614C-459A-A55D-25D813C3ADA3}" type="datetimeFigureOut">
              <a:rPr lang="en-AU" smtClean="0"/>
              <a:t>15/02/2019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F46AA-2EC2-4454-8D81-44777FD27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09E46-EC00-4D23-8D0C-FB873C2EB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A6CC-C6BD-4322-BD70-5A0EB0D017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3235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A750E-77F9-4C44-A077-D43165AD5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DC3F18-909C-4183-BFDA-D4F6AF5A12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0472A-6269-48B1-BC5B-8F5F42CA6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F5BA-614C-459A-A55D-25D813C3ADA3}" type="datetimeFigureOut">
              <a:rPr lang="en-AU" smtClean="0"/>
              <a:t>15/02/2019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08BFB-8ECE-4929-9E52-14E5FB146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B7006-F101-4769-83D0-18FA7FA05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A6CC-C6BD-4322-BD70-5A0EB0D017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0266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1DC9D2-F656-4954-BA71-69C63C58C3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F52119-ED09-4631-B787-0A729B3F04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989B0-61A4-41B9-AC57-AA7A7A230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F5BA-614C-459A-A55D-25D813C3ADA3}" type="datetimeFigureOut">
              <a:rPr lang="en-AU" smtClean="0"/>
              <a:t>15/02/2019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AD4D6-6E52-4A91-9742-BCFCEF000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D3AE9-6CC6-44E5-8BD8-753535D62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A6CC-C6BD-4322-BD70-5A0EB0D017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9786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6C4A3-6FB6-4AD7-A9EC-72AB0A28E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E3CE9-41A6-4EE7-AEE7-C8D9BB35D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2581F-95E9-487D-A76E-0C5DBF374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F5BA-614C-459A-A55D-25D813C3ADA3}" type="datetimeFigureOut">
              <a:rPr lang="en-AU" smtClean="0"/>
              <a:t>15/02/2019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C8DC9-BE24-4E9D-B746-500444D4B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4155A-0DD8-493F-8BC8-86775FF7D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A6CC-C6BD-4322-BD70-5A0EB0D017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9034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65880-3059-463B-AF10-E4376F83E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986ED9-7D87-422A-BD0F-6C379CA44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F9FC3-6D8E-4415-A7C8-93BD980E1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F5BA-614C-459A-A55D-25D813C3ADA3}" type="datetimeFigureOut">
              <a:rPr lang="en-AU" smtClean="0"/>
              <a:t>15/02/2019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F95C7-6D29-45AE-98B4-592BEC788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AA7D6-3C97-4326-BCC4-EEAB90F78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A6CC-C6BD-4322-BD70-5A0EB0D017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778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28D67-04DD-4FE3-AA38-6D9BFBB58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45E42-A825-43DF-8ADB-B7D2EEBA74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70ECF3-5100-48C2-BFAE-073B554ED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392BC7-EFDB-4EAC-A575-1C10FF853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F5BA-614C-459A-A55D-25D813C3ADA3}" type="datetimeFigureOut">
              <a:rPr lang="en-AU" smtClean="0"/>
              <a:t>15/02/2019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6857B9-0AEA-419B-ABAA-E03FBE151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4B861-4C7F-4CBB-A263-7F61B9D2A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A6CC-C6BD-4322-BD70-5A0EB0D017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120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E74E8-A0A6-4638-A936-B2A8DB3EB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6615D5-7BCF-4184-A390-1BB43D49A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42E1FA-14FD-486A-8131-63315823BA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9C1A2E-70EC-41BE-9733-1F6A7E8A2E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5FFCFA-3CB7-4105-B9CC-36DE6D1671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B7C31D-0770-481B-B1B7-7B97B0D92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F5BA-614C-459A-A55D-25D813C3ADA3}" type="datetimeFigureOut">
              <a:rPr lang="en-AU" smtClean="0"/>
              <a:t>15/02/2019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8234A6-B908-479D-B59B-AB7A5C311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0C2AAB-374A-4AA0-B140-727C534BF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A6CC-C6BD-4322-BD70-5A0EB0D017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1200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19C28-E7BA-4C69-A459-5F542F6B1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ED0A2A-FC0A-4EB8-9CBE-77D16A98C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F5BA-614C-459A-A55D-25D813C3ADA3}" type="datetimeFigureOut">
              <a:rPr lang="en-AU" smtClean="0"/>
              <a:t>15/02/2019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E32109-94E7-4C26-855A-5E9FAB6A8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9E17E1-B826-4060-89FC-BAA9CEA5F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A6CC-C6BD-4322-BD70-5A0EB0D017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8378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46D61C-77F3-4DD3-9E18-6BC6302A7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F5BA-614C-459A-A55D-25D813C3ADA3}" type="datetimeFigureOut">
              <a:rPr lang="en-AU" smtClean="0"/>
              <a:t>15/02/2019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EE9819-6FF4-4759-9108-EA806196A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99C664-7970-45AE-AE08-ADD13ADB6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A6CC-C6BD-4322-BD70-5A0EB0D017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6883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C870A-4ADE-45C7-A657-5CF57848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2E812-335C-4084-A370-45750C35D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4CA941-336A-4CCC-9532-517266A8B5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7B86FC-4E84-49C4-8F73-24ACEE6C1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F5BA-614C-459A-A55D-25D813C3ADA3}" type="datetimeFigureOut">
              <a:rPr lang="en-AU" smtClean="0"/>
              <a:t>15/02/2019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BED8F7-7380-4A13-9908-9984AEAF6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2ED497-A785-4544-B8BE-D96A92E20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A6CC-C6BD-4322-BD70-5A0EB0D017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9414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B6677-BF25-48CE-A843-033011D0E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7C5620-333D-4FC1-A127-66B62C0285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BAC234-4735-4119-892B-24AD21A6E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2D3817-9D43-4E4D-8528-84EB74170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F5BA-614C-459A-A55D-25D813C3ADA3}" type="datetimeFigureOut">
              <a:rPr lang="en-AU" smtClean="0"/>
              <a:t>15/02/2019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FFBA01-19E6-42E6-B468-CF8E0C7D2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2FC765-3869-4A61-9857-D875DCBE4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A6CC-C6BD-4322-BD70-5A0EB0D017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9383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96E838-6C76-4F26-AB91-D87DEBAB7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B9FAB-F1CB-423C-BFEE-027C616FF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A6494-42E4-4CB7-86B4-0082E7F51B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1F5BA-614C-459A-A55D-25D813C3ADA3}" type="datetimeFigureOut">
              <a:rPr lang="en-AU" smtClean="0"/>
              <a:t>15/02/2019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4BA79-8370-469E-977A-897227B106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310AD-8F3D-47BB-BCA6-E4A29E6D4A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DA6CC-C6BD-4322-BD70-5A0EB0D017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08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C1397A9-D75C-45AD-8147-56EBCE61FE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0869005"/>
              </p:ext>
            </p:extLst>
          </p:nvPr>
        </p:nvGraphicFramePr>
        <p:xfrm>
          <a:off x="729843" y="729842"/>
          <a:ext cx="10603684" cy="5408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362E35F6-32BB-4E51-9C22-1525CEE7D7E2}"/>
              </a:ext>
            </a:extLst>
          </p:cNvPr>
          <p:cNvSpPr/>
          <p:nvPr/>
        </p:nvSpPr>
        <p:spPr>
          <a:xfrm>
            <a:off x="5343067" y="5276675"/>
            <a:ext cx="1132514" cy="55367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dirty="0"/>
              <a:t>Nippon Steel &amp; Sumitomo Metal Australia Pty Ltd</a:t>
            </a:r>
          </a:p>
          <a:p>
            <a:pPr algn="ctr"/>
            <a:r>
              <a:rPr lang="en-AU" sz="900" dirty="0"/>
              <a:t>(ACN 002 062 160)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4168C1-B30C-44E3-AD35-C5D578F1E656}"/>
              </a:ext>
            </a:extLst>
          </p:cNvPr>
          <p:cNvSpPr/>
          <p:nvPr/>
        </p:nvSpPr>
        <p:spPr>
          <a:xfrm>
            <a:off x="3574697" y="1954634"/>
            <a:ext cx="1132514" cy="5536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dirty="0"/>
              <a:t>POSCO Australia Pty Ltd</a:t>
            </a:r>
          </a:p>
          <a:p>
            <a:pPr algn="ctr"/>
            <a:r>
              <a:rPr lang="en-AU" sz="900" dirty="0"/>
              <a:t>(ACN 002 062 160)</a:t>
            </a:r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1168E3FC-EE19-4633-8D63-F3F1CA86EADD}"/>
              </a:ext>
            </a:extLst>
          </p:cNvPr>
          <p:cNvCxnSpPr>
            <a:cxnSpLocks/>
          </p:cNvCxnSpPr>
          <p:nvPr/>
        </p:nvCxnSpPr>
        <p:spPr>
          <a:xfrm flipV="1">
            <a:off x="6406699" y="5084844"/>
            <a:ext cx="899619" cy="479825"/>
          </a:xfrm>
          <a:prstGeom prst="bentConnector3">
            <a:avLst>
              <a:gd name="adj1" fmla="val 100328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057461DF-D2C3-47A3-B0D0-AD75CB4FC856}"/>
              </a:ext>
            </a:extLst>
          </p:cNvPr>
          <p:cNvCxnSpPr>
            <a:cxnSpLocks/>
          </p:cNvCxnSpPr>
          <p:nvPr/>
        </p:nvCxnSpPr>
        <p:spPr>
          <a:xfrm rot="10800000" flipV="1">
            <a:off x="5041941" y="5118734"/>
            <a:ext cx="682383" cy="2199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2165EBB7-F700-469F-8FAD-282B8BD07E94}"/>
              </a:ext>
            </a:extLst>
          </p:cNvPr>
          <p:cNvCxnSpPr>
            <a:cxnSpLocks/>
          </p:cNvCxnSpPr>
          <p:nvPr/>
        </p:nvCxnSpPr>
        <p:spPr>
          <a:xfrm rot="16200000" flipV="1">
            <a:off x="4931477" y="4474299"/>
            <a:ext cx="905735" cy="652187"/>
          </a:xfrm>
          <a:prstGeom prst="bentConnector3">
            <a:avLst>
              <a:gd name="adj1" fmla="val 99988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7D33424-58EF-4824-9DCF-CF64C9B116C4}"/>
              </a:ext>
            </a:extLst>
          </p:cNvPr>
          <p:cNvCxnSpPr/>
          <p:nvPr/>
        </p:nvCxnSpPr>
        <p:spPr>
          <a:xfrm>
            <a:off x="3826368" y="2516697"/>
            <a:ext cx="0" cy="63756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6F9113A7-DE61-4314-BD99-228BF94B03AA}"/>
              </a:ext>
            </a:extLst>
          </p:cNvPr>
          <p:cNvCxnSpPr>
            <a:cxnSpLocks/>
          </p:cNvCxnSpPr>
          <p:nvPr/>
        </p:nvCxnSpPr>
        <p:spPr>
          <a:xfrm>
            <a:off x="4707211" y="3436097"/>
            <a:ext cx="1945476" cy="1277844"/>
          </a:xfrm>
          <a:prstGeom prst="bentConnector3">
            <a:avLst>
              <a:gd name="adj1" fmla="val 60952"/>
            </a:avLst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1EF567B-FC57-45FD-84C4-D8307DC7A426}"/>
              </a:ext>
            </a:extLst>
          </p:cNvPr>
          <p:cNvCxnSpPr>
            <a:cxnSpLocks/>
          </p:cNvCxnSpPr>
          <p:nvPr/>
        </p:nvCxnSpPr>
        <p:spPr>
          <a:xfrm flipH="1">
            <a:off x="5041940" y="4958383"/>
            <a:ext cx="4973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B1DA51E-4BA5-4EAF-94B5-0507C87C01D9}"/>
              </a:ext>
            </a:extLst>
          </p:cNvPr>
          <p:cNvCxnSpPr>
            <a:cxnSpLocks/>
          </p:cNvCxnSpPr>
          <p:nvPr/>
        </p:nvCxnSpPr>
        <p:spPr>
          <a:xfrm>
            <a:off x="5539314" y="2880412"/>
            <a:ext cx="0" cy="2086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9D08709B-4C14-4640-A3F4-C4968DC19BBD}"/>
              </a:ext>
            </a:extLst>
          </p:cNvPr>
          <p:cNvSpPr txBox="1"/>
          <p:nvPr/>
        </p:nvSpPr>
        <p:spPr>
          <a:xfrm>
            <a:off x="6529473" y="2835479"/>
            <a:ext cx="4395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/>
              <a:t>100%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2383091-276F-482D-BE36-733CED94FC8C}"/>
              </a:ext>
            </a:extLst>
          </p:cNvPr>
          <p:cNvSpPr txBox="1"/>
          <p:nvPr/>
        </p:nvSpPr>
        <p:spPr>
          <a:xfrm>
            <a:off x="6984631" y="5057578"/>
            <a:ext cx="3818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/>
              <a:t>10%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8297A85-8A0C-429B-B080-0E161E90A3B8}"/>
              </a:ext>
            </a:extLst>
          </p:cNvPr>
          <p:cNvSpPr txBox="1"/>
          <p:nvPr/>
        </p:nvSpPr>
        <p:spPr>
          <a:xfrm>
            <a:off x="5041940" y="5110174"/>
            <a:ext cx="3818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/>
              <a:t>10%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A29494A-5159-4A24-B6D6-166720354A7C}"/>
              </a:ext>
            </a:extLst>
          </p:cNvPr>
          <p:cNvSpPr txBox="1"/>
          <p:nvPr/>
        </p:nvSpPr>
        <p:spPr>
          <a:xfrm>
            <a:off x="5043532" y="4327333"/>
            <a:ext cx="3818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/>
              <a:t>10%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FEA4C2D-0990-4176-92D2-FEBA6966E3AB}"/>
              </a:ext>
            </a:extLst>
          </p:cNvPr>
          <p:cNvSpPr txBox="1"/>
          <p:nvPr/>
        </p:nvSpPr>
        <p:spPr>
          <a:xfrm>
            <a:off x="6284663" y="4521684"/>
            <a:ext cx="3818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/>
              <a:t>60%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10F5714-2C5F-43A6-853B-6C9001A22A88}"/>
              </a:ext>
            </a:extLst>
          </p:cNvPr>
          <p:cNvSpPr txBox="1"/>
          <p:nvPr/>
        </p:nvSpPr>
        <p:spPr>
          <a:xfrm>
            <a:off x="3603923" y="4047020"/>
            <a:ext cx="3818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/>
              <a:t>60%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181CC75-8E79-4841-B86B-75441AA3ADD5}"/>
              </a:ext>
            </a:extLst>
          </p:cNvPr>
          <p:cNvSpPr txBox="1"/>
          <p:nvPr/>
        </p:nvSpPr>
        <p:spPr>
          <a:xfrm>
            <a:off x="3605321" y="4845373"/>
            <a:ext cx="3818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/>
              <a:t>60%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02967E6-3359-48FF-9CC9-8B5CC916DE36}"/>
              </a:ext>
            </a:extLst>
          </p:cNvPr>
          <p:cNvSpPr txBox="1"/>
          <p:nvPr/>
        </p:nvSpPr>
        <p:spPr>
          <a:xfrm>
            <a:off x="3340870" y="2844998"/>
            <a:ext cx="5261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/>
              <a:t>33.34%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F9B6C55-FC17-4577-8324-B2874516E411}"/>
              </a:ext>
            </a:extLst>
          </p:cNvPr>
          <p:cNvSpPr txBox="1"/>
          <p:nvPr/>
        </p:nvSpPr>
        <p:spPr>
          <a:xfrm>
            <a:off x="4048814" y="2844998"/>
            <a:ext cx="5261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/>
              <a:t>66.66%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1F77741-5582-48AF-9393-4021D6746AA8}"/>
              </a:ext>
            </a:extLst>
          </p:cNvPr>
          <p:cNvSpPr txBox="1"/>
          <p:nvPr/>
        </p:nvSpPr>
        <p:spPr>
          <a:xfrm>
            <a:off x="6969017" y="4057057"/>
            <a:ext cx="3818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/>
              <a:t>30%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EAB2B34-ADC8-44FF-A0CA-F8F10A2C5AF9}"/>
              </a:ext>
            </a:extLst>
          </p:cNvPr>
          <p:cNvSpPr txBox="1"/>
          <p:nvPr/>
        </p:nvSpPr>
        <p:spPr>
          <a:xfrm>
            <a:off x="7888490" y="2844998"/>
            <a:ext cx="4395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/>
              <a:t>100%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22A0150-3E8C-463F-A478-A7566AC521A6}"/>
              </a:ext>
            </a:extLst>
          </p:cNvPr>
          <p:cNvSpPr txBox="1"/>
          <p:nvPr/>
        </p:nvSpPr>
        <p:spPr>
          <a:xfrm>
            <a:off x="5053113" y="3936294"/>
            <a:ext cx="3818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/>
              <a:t>30%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BE4A447-9D00-48AD-8184-766BF8EF4DD0}"/>
              </a:ext>
            </a:extLst>
          </p:cNvPr>
          <p:cNvSpPr txBox="1"/>
          <p:nvPr/>
        </p:nvSpPr>
        <p:spPr>
          <a:xfrm>
            <a:off x="5053113" y="4760828"/>
            <a:ext cx="3818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/>
              <a:t>30%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8135DC6-FF9A-4E4F-969D-F8048114DA45}"/>
              </a:ext>
            </a:extLst>
          </p:cNvPr>
          <p:cNvSpPr txBox="1"/>
          <p:nvPr/>
        </p:nvSpPr>
        <p:spPr>
          <a:xfrm>
            <a:off x="6031685" y="2116055"/>
            <a:ext cx="4395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/>
              <a:t>100%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BAD9F02-6CF7-4B1F-B155-22B499BCA7F1}"/>
              </a:ext>
            </a:extLst>
          </p:cNvPr>
          <p:cNvSpPr txBox="1"/>
          <p:nvPr/>
        </p:nvSpPr>
        <p:spPr>
          <a:xfrm>
            <a:off x="3121851" y="4047020"/>
            <a:ext cx="4683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/>
              <a:t>0.07%</a:t>
            </a:r>
          </a:p>
        </p:txBody>
      </p:sp>
      <p:cxnSp>
        <p:nvCxnSpPr>
          <p:cNvPr id="58" name="Connector: Elbow 57">
            <a:extLst>
              <a:ext uri="{FF2B5EF4-FFF2-40B4-BE49-F238E27FC236}">
                <a16:creationId xmlns:a16="http://schemas.microsoft.com/office/drawing/2014/main" id="{4A1A945A-9F0A-4B5D-917C-EFD243C50281}"/>
              </a:ext>
            </a:extLst>
          </p:cNvPr>
          <p:cNvCxnSpPr>
            <a:cxnSpLocks/>
            <a:stCxn id="5" idx="1"/>
          </p:cNvCxnSpPr>
          <p:nvPr/>
        </p:nvCxnSpPr>
        <p:spPr>
          <a:xfrm rot="10800000">
            <a:off x="3148293" y="4399069"/>
            <a:ext cx="2194775" cy="1154445"/>
          </a:xfrm>
          <a:prstGeom prst="bentConnector3">
            <a:avLst>
              <a:gd name="adj1" fmla="val 82764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00701724-9843-4080-A8DB-FEF8C619A5BB}"/>
              </a:ext>
            </a:extLst>
          </p:cNvPr>
          <p:cNvSpPr txBox="1"/>
          <p:nvPr/>
        </p:nvSpPr>
        <p:spPr>
          <a:xfrm>
            <a:off x="3121851" y="4392633"/>
            <a:ext cx="4683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/>
              <a:t>0.01%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5ADEBF4-0B70-4E0C-AFA0-4F80DB5720E0}"/>
              </a:ext>
            </a:extLst>
          </p:cNvPr>
          <p:cNvSpPr txBox="1"/>
          <p:nvPr/>
        </p:nvSpPr>
        <p:spPr>
          <a:xfrm>
            <a:off x="2030127" y="3348645"/>
            <a:ext cx="1154483" cy="230832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en-AU" sz="900" dirty="0" err="1">
                <a:solidFill>
                  <a:schemeClr val="bg1"/>
                </a:solidFill>
              </a:rPr>
              <a:t>Foxleigh</a:t>
            </a:r>
            <a:r>
              <a:rPr lang="en-AU" sz="900" dirty="0">
                <a:solidFill>
                  <a:schemeClr val="bg1"/>
                </a:solidFill>
              </a:rPr>
              <a:t> Coal Pty Ltd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1AE1C722-9029-4A21-8A5E-AB364F3966FC}"/>
              </a:ext>
            </a:extLst>
          </p:cNvPr>
          <p:cNvCxnSpPr/>
          <p:nvPr/>
        </p:nvCxnSpPr>
        <p:spPr>
          <a:xfrm>
            <a:off x="2594543" y="3551906"/>
            <a:ext cx="0" cy="3949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F13FBDF4-3B22-4456-9BAE-4CAA64A0BDF9}"/>
              </a:ext>
            </a:extLst>
          </p:cNvPr>
          <p:cNvSpPr txBox="1"/>
          <p:nvPr/>
        </p:nvSpPr>
        <p:spPr>
          <a:xfrm>
            <a:off x="2556821" y="3697832"/>
            <a:ext cx="4683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/>
              <a:t>0.03%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1A77319-83D8-45BF-A110-D34F2DDB60DF}"/>
              </a:ext>
            </a:extLst>
          </p:cNvPr>
          <p:cNvSpPr txBox="1"/>
          <p:nvPr/>
        </p:nvSpPr>
        <p:spPr>
          <a:xfrm>
            <a:off x="645028" y="286142"/>
            <a:ext cx="1510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Includes ACNs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69AFC34-42B0-450C-A985-29A67549113D}"/>
              </a:ext>
            </a:extLst>
          </p:cNvPr>
          <p:cNvSpPr txBox="1"/>
          <p:nvPr/>
        </p:nvSpPr>
        <p:spPr>
          <a:xfrm>
            <a:off x="4284746" y="6466974"/>
            <a:ext cx="34660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/>
              <a:t>Confidential – Draft for discussion purposes only – Page </a:t>
            </a:r>
            <a:fld id="{FADD83F4-DBFC-488D-80B5-125E3B8AD713}" type="slidenum">
              <a:rPr lang="en-AU" sz="1100" smtClean="0"/>
              <a:t>1</a:t>
            </a:fld>
            <a:endParaRPr lang="en-AU" sz="11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C3F73A6-F58B-4ADB-884E-DF1112DC4C05}"/>
              </a:ext>
            </a:extLst>
          </p:cNvPr>
          <p:cNvSpPr txBox="1"/>
          <p:nvPr/>
        </p:nvSpPr>
        <p:spPr>
          <a:xfrm>
            <a:off x="6031685" y="1306918"/>
            <a:ext cx="4395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/>
              <a:t>100%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CCC022-1119-4C10-94DA-0287F8FAA5BB}"/>
              </a:ext>
            </a:extLst>
          </p:cNvPr>
          <p:cNvSpPr txBox="1"/>
          <p:nvPr/>
        </p:nvSpPr>
        <p:spPr>
          <a:xfrm>
            <a:off x="7940907" y="4223070"/>
            <a:ext cx="22381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800" b="1" dirty="0">
                <a:latin typeface="Arial" panose="020B0604020202020204" pitchFamily="34" charset="0"/>
                <a:cs typeface="Arial" panose="020B0604020202020204" pitchFamily="34" charset="0"/>
              </a:rPr>
              <a:t>JV Participants</a:t>
            </a:r>
          </a:p>
          <a:p>
            <a:r>
              <a:rPr lang="en-AU" sz="800" dirty="0">
                <a:latin typeface="Arial" panose="020B0604020202020204" pitchFamily="34" charset="0"/>
                <a:cs typeface="Arial" panose="020B0604020202020204" pitchFamily="34" charset="0"/>
              </a:rPr>
              <a:t>Middlemount South 		70%</a:t>
            </a:r>
          </a:p>
          <a:p>
            <a:r>
              <a:rPr lang="en-AU" sz="800" dirty="0" err="1">
                <a:latin typeface="Arial" panose="020B0604020202020204" pitchFamily="34" charset="0"/>
                <a:cs typeface="Arial" panose="020B0604020202020204" pitchFamily="34" charset="0"/>
              </a:rPr>
              <a:t>Posco</a:t>
            </a:r>
            <a:r>
              <a:rPr lang="en-AU" sz="800" dirty="0">
                <a:latin typeface="Arial" panose="020B0604020202020204" pitchFamily="34" charset="0"/>
                <a:cs typeface="Arial" panose="020B0604020202020204" pitchFamily="34" charset="0"/>
              </a:rPr>
              <a:t> Australia		20%</a:t>
            </a:r>
          </a:p>
          <a:p>
            <a:r>
              <a:rPr lang="en-AU" sz="800" dirty="0">
                <a:latin typeface="Arial" panose="020B0604020202020204" pitchFamily="34" charset="0"/>
                <a:cs typeface="Arial" panose="020B0604020202020204" pitchFamily="34" charset="0"/>
              </a:rPr>
              <a:t>Nippon Steel and </a:t>
            </a:r>
          </a:p>
          <a:p>
            <a:r>
              <a:rPr lang="en-AU" sz="800" dirty="0">
                <a:latin typeface="Arial" panose="020B0604020202020204" pitchFamily="34" charset="0"/>
                <a:cs typeface="Arial" panose="020B0604020202020204" pitchFamily="34" charset="0"/>
              </a:rPr>
              <a:t>Sumitomo Metal Australia	10%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7B9B78B3-01D3-4957-A9E7-B3BE59B7F48A}"/>
              </a:ext>
            </a:extLst>
          </p:cNvPr>
          <p:cNvCxnSpPr>
            <a:cxnSpLocks/>
          </p:cNvCxnSpPr>
          <p:nvPr/>
        </p:nvCxnSpPr>
        <p:spPr>
          <a:xfrm flipH="1">
            <a:off x="5041940" y="4125361"/>
            <a:ext cx="4988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151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C1397A9-D75C-45AD-8147-56EBCE61FE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4117777"/>
              </p:ext>
            </p:extLst>
          </p:nvPr>
        </p:nvGraphicFramePr>
        <p:xfrm>
          <a:off x="729843" y="729842"/>
          <a:ext cx="10603684" cy="5408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362E35F6-32BB-4E51-9C22-1525CEE7D7E2}"/>
              </a:ext>
            </a:extLst>
          </p:cNvPr>
          <p:cNvSpPr/>
          <p:nvPr/>
        </p:nvSpPr>
        <p:spPr>
          <a:xfrm>
            <a:off x="5343067" y="5276675"/>
            <a:ext cx="1132514" cy="55367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dirty="0"/>
              <a:t>Nippon Steel &amp; Sumitomo Metal Australia Pty Ltd</a:t>
            </a:r>
          </a:p>
          <a:p>
            <a:pPr algn="ctr"/>
            <a:endParaRPr lang="en-AU" sz="9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4168C1-B30C-44E3-AD35-C5D578F1E656}"/>
              </a:ext>
            </a:extLst>
          </p:cNvPr>
          <p:cNvSpPr/>
          <p:nvPr/>
        </p:nvSpPr>
        <p:spPr>
          <a:xfrm>
            <a:off x="3574697" y="1954634"/>
            <a:ext cx="1132514" cy="5536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dirty="0"/>
              <a:t>POSCO Australia Pty Ltd</a:t>
            </a:r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1168E3FC-EE19-4633-8D63-F3F1CA86EADD}"/>
              </a:ext>
            </a:extLst>
          </p:cNvPr>
          <p:cNvCxnSpPr>
            <a:cxnSpLocks/>
          </p:cNvCxnSpPr>
          <p:nvPr/>
        </p:nvCxnSpPr>
        <p:spPr>
          <a:xfrm flipV="1">
            <a:off x="6406699" y="5084844"/>
            <a:ext cx="899619" cy="479825"/>
          </a:xfrm>
          <a:prstGeom prst="bentConnector3">
            <a:avLst>
              <a:gd name="adj1" fmla="val 100328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057461DF-D2C3-47A3-B0D0-AD75CB4FC856}"/>
              </a:ext>
            </a:extLst>
          </p:cNvPr>
          <p:cNvCxnSpPr>
            <a:cxnSpLocks/>
          </p:cNvCxnSpPr>
          <p:nvPr/>
        </p:nvCxnSpPr>
        <p:spPr>
          <a:xfrm rot="10800000" flipV="1">
            <a:off x="5041941" y="5118734"/>
            <a:ext cx="682383" cy="2199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2165EBB7-F700-469F-8FAD-282B8BD07E94}"/>
              </a:ext>
            </a:extLst>
          </p:cNvPr>
          <p:cNvCxnSpPr>
            <a:cxnSpLocks/>
          </p:cNvCxnSpPr>
          <p:nvPr/>
        </p:nvCxnSpPr>
        <p:spPr>
          <a:xfrm rot="16200000" flipV="1">
            <a:off x="4931477" y="4474299"/>
            <a:ext cx="905735" cy="652187"/>
          </a:xfrm>
          <a:prstGeom prst="bentConnector3">
            <a:avLst>
              <a:gd name="adj1" fmla="val 99988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7D33424-58EF-4824-9DCF-CF64C9B116C4}"/>
              </a:ext>
            </a:extLst>
          </p:cNvPr>
          <p:cNvCxnSpPr/>
          <p:nvPr/>
        </p:nvCxnSpPr>
        <p:spPr>
          <a:xfrm>
            <a:off x="3826368" y="2516697"/>
            <a:ext cx="0" cy="63756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6F9113A7-DE61-4314-BD99-228BF94B03AA}"/>
              </a:ext>
            </a:extLst>
          </p:cNvPr>
          <p:cNvCxnSpPr>
            <a:cxnSpLocks/>
          </p:cNvCxnSpPr>
          <p:nvPr/>
        </p:nvCxnSpPr>
        <p:spPr>
          <a:xfrm>
            <a:off x="4707211" y="3436097"/>
            <a:ext cx="1945476" cy="1277844"/>
          </a:xfrm>
          <a:prstGeom prst="bentConnector3">
            <a:avLst>
              <a:gd name="adj1" fmla="val 60952"/>
            </a:avLst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1EF567B-FC57-45FD-84C4-D8307DC7A426}"/>
              </a:ext>
            </a:extLst>
          </p:cNvPr>
          <p:cNvCxnSpPr>
            <a:cxnSpLocks/>
          </p:cNvCxnSpPr>
          <p:nvPr/>
        </p:nvCxnSpPr>
        <p:spPr>
          <a:xfrm flipH="1">
            <a:off x="5041940" y="4958383"/>
            <a:ext cx="4973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B1DA51E-4BA5-4EAF-94B5-0507C87C01D9}"/>
              </a:ext>
            </a:extLst>
          </p:cNvPr>
          <p:cNvCxnSpPr>
            <a:cxnSpLocks/>
          </p:cNvCxnSpPr>
          <p:nvPr/>
        </p:nvCxnSpPr>
        <p:spPr>
          <a:xfrm>
            <a:off x="5539314" y="2880412"/>
            <a:ext cx="0" cy="2086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9D08709B-4C14-4640-A3F4-C4968DC19BBD}"/>
              </a:ext>
            </a:extLst>
          </p:cNvPr>
          <p:cNvSpPr txBox="1"/>
          <p:nvPr/>
        </p:nvSpPr>
        <p:spPr>
          <a:xfrm>
            <a:off x="6529473" y="2835479"/>
            <a:ext cx="4395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/>
              <a:t>100%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2383091-276F-482D-BE36-733CED94FC8C}"/>
              </a:ext>
            </a:extLst>
          </p:cNvPr>
          <p:cNvSpPr txBox="1"/>
          <p:nvPr/>
        </p:nvSpPr>
        <p:spPr>
          <a:xfrm>
            <a:off x="6984631" y="5057578"/>
            <a:ext cx="3818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/>
              <a:t>10%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8297A85-8A0C-429B-B080-0E161E90A3B8}"/>
              </a:ext>
            </a:extLst>
          </p:cNvPr>
          <p:cNvSpPr txBox="1"/>
          <p:nvPr/>
        </p:nvSpPr>
        <p:spPr>
          <a:xfrm>
            <a:off x="5041940" y="5110174"/>
            <a:ext cx="3818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/>
              <a:t>10%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A29494A-5159-4A24-B6D6-166720354A7C}"/>
              </a:ext>
            </a:extLst>
          </p:cNvPr>
          <p:cNvSpPr txBox="1"/>
          <p:nvPr/>
        </p:nvSpPr>
        <p:spPr>
          <a:xfrm>
            <a:off x="5043532" y="4327333"/>
            <a:ext cx="3818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/>
              <a:t>10%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FEA4C2D-0990-4176-92D2-FEBA6966E3AB}"/>
              </a:ext>
            </a:extLst>
          </p:cNvPr>
          <p:cNvSpPr txBox="1"/>
          <p:nvPr/>
        </p:nvSpPr>
        <p:spPr>
          <a:xfrm>
            <a:off x="6284663" y="4521684"/>
            <a:ext cx="3818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/>
              <a:t>60%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10F5714-2C5F-43A6-853B-6C9001A22A88}"/>
              </a:ext>
            </a:extLst>
          </p:cNvPr>
          <p:cNvSpPr txBox="1"/>
          <p:nvPr/>
        </p:nvSpPr>
        <p:spPr>
          <a:xfrm>
            <a:off x="3603923" y="4047020"/>
            <a:ext cx="3818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/>
              <a:t>60%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181CC75-8E79-4841-B86B-75441AA3ADD5}"/>
              </a:ext>
            </a:extLst>
          </p:cNvPr>
          <p:cNvSpPr txBox="1"/>
          <p:nvPr/>
        </p:nvSpPr>
        <p:spPr>
          <a:xfrm>
            <a:off x="3605321" y="4845373"/>
            <a:ext cx="3818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/>
              <a:t>60%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02967E6-3359-48FF-9CC9-8B5CC916DE36}"/>
              </a:ext>
            </a:extLst>
          </p:cNvPr>
          <p:cNvSpPr txBox="1"/>
          <p:nvPr/>
        </p:nvSpPr>
        <p:spPr>
          <a:xfrm>
            <a:off x="3340870" y="2844998"/>
            <a:ext cx="5261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/>
              <a:t>33.34%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F9B6C55-FC17-4577-8324-B2874516E411}"/>
              </a:ext>
            </a:extLst>
          </p:cNvPr>
          <p:cNvSpPr txBox="1"/>
          <p:nvPr/>
        </p:nvSpPr>
        <p:spPr>
          <a:xfrm>
            <a:off x="4048814" y="2844998"/>
            <a:ext cx="5261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/>
              <a:t>66.66%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1F77741-5582-48AF-9393-4021D6746AA8}"/>
              </a:ext>
            </a:extLst>
          </p:cNvPr>
          <p:cNvSpPr txBox="1"/>
          <p:nvPr/>
        </p:nvSpPr>
        <p:spPr>
          <a:xfrm>
            <a:off x="6969017" y="4057057"/>
            <a:ext cx="3818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/>
              <a:t>30%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EAB2B34-ADC8-44FF-A0CA-F8F10A2C5AF9}"/>
              </a:ext>
            </a:extLst>
          </p:cNvPr>
          <p:cNvSpPr txBox="1"/>
          <p:nvPr/>
        </p:nvSpPr>
        <p:spPr>
          <a:xfrm>
            <a:off x="7888490" y="2844998"/>
            <a:ext cx="4395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/>
              <a:t>100%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22A0150-3E8C-463F-A478-A7566AC521A6}"/>
              </a:ext>
            </a:extLst>
          </p:cNvPr>
          <p:cNvSpPr txBox="1"/>
          <p:nvPr/>
        </p:nvSpPr>
        <p:spPr>
          <a:xfrm>
            <a:off x="5053113" y="3936294"/>
            <a:ext cx="3818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/>
              <a:t>30%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BE4A447-9D00-48AD-8184-766BF8EF4DD0}"/>
              </a:ext>
            </a:extLst>
          </p:cNvPr>
          <p:cNvSpPr txBox="1"/>
          <p:nvPr/>
        </p:nvSpPr>
        <p:spPr>
          <a:xfrm>
            <a:off x="5053113" y="4760828"/>
            <a:ext cx="3818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/>
              <a:t>30%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8135DC6-FF9A-4E4F-969D-F8048114DA45}"/>
              </a:ext>
            </a:extLst>
          </p:cNvPr>
          <p:cNvSpPr txBox="1"/>
          <p:nvPr/>
        </p:nvSpPr>
        <p:spPr>
          <a:xfrm>
            <a:off x="6031685" y="2116055"/>
            <a:ext cx="4395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/>
              <a:t>100%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BAD9F02-6CF7-4B1F-B155-22B499BCA7F1}"/>
              </a:ext>
            </a:extLst>
          </p:cNvPr>
          <p:cNvSpPr txBox="1"/>
          <p:nvPr/>
        </p:nvSpPr>
        <p:spPr>
          <a:xfrm>
            <a:off x="3121851" y="4047020"/>
            <a:ext cx="4683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/>
              <a:t>0.07%</a:t>
            </a:r>
          </a:p>
        </p:txBody>
      </p:sp>
      <p:cxnSp>
        <p:nvCxnSpPr>
          <p:cNvPr id="58" name="Connector: Elbow 57">
            <a:extLst>
              <a:ext uri="{FF2B5EF4-FFF2-40B4-BE49-F238E27FC236}">
                <a16:creationId xmlns:a16="http://schemas.microsoft.com/office/drawing/2014/main" id="{4A1A945A-9F0A-4B5D-917C-EFD243C50281}"/>
              </a:ext>
            </a:extLst>
          </p:cNvPr>
          <p:cNvCxnSpPr>
            <a:cxnSpLocks/>
            <a:stCxn id="5" idx="1"/>
          </p:cNvCxnSpPr>
          <p:nvPr/>
        </p:nvCxnSpPr>
        <p:spPr>
          <a:xfrm rot="10800000">
            <a:off x="3148293" y="4399069"/>
            <a:ext cx="2194775" cy="1154445"/>
          </a:xfrm>
          <a:prstGeom prst="bentConnector3">
            <a:avLst>
              <a:gd name="adj1" fmla="val 82764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00701724-9843-4080-A8DB-FEF8C619A5BB}"/>
              </a:ext>
            </a:extLst>
          </p:cNvPr>
          <p:cNvSpPr txBox="1"/>
          <p:nvPr/>
        </p:nvSpPr>
        <p:spPr>
          <a:xfrm>
            <a:off x="3121851" y="4392633"/>
            <a:ext cx="4683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/>
              <a:t>0.01%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5ADEBF4-0B70-4E0C-AFA0-4F80DB5720E0}"/>
              </a:ext>
            </a:extLst>
          </p:cNvPr>
          <p:cNvSpPr txBox="1"/>
          <p:nvPr/>
        </p:nvSpPr>
        <p:spPr>
          <a:xfrm>
            <a:off x="2030127" y="3348645"/>
            <a:ext cx="1154483" cy="230832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AU" sz="900" dirty="0" err="1">
                <a:solidFill>
                  <a:schemeClr val="bg1"/>
                </a:solidFill>
              </a:rPr>
              <a:t>Foxleigh</a:t>
            </a:r>
            <a:r>
              <a:rPr lang="en-AU" sz="900" dirty="0">
                <a:solidFill>
                  <a:schemeClr val="bg1"/>
                </a:solidFill>
              </a:rPr>
              <a:t> Coal Pty Ltd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1AE1C722-9029-4A21-8A5E-AB364F3966FC}"/>
              </a:ext>
            </a:extLst>
          </p:cNvPr>
          <p:cNvCxnSpPr/>
          <p:nvPr/>
        </p:nvCxnSpPr>
        <p:spPr>
          <a:xfrm>
            <a:off x="2594543" y="3551906"/>
            <a:ext cx="0" cy="3949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F13FBDF4-3B22-4456-9BAE-4CAA64A0BDF9}"/>
              </a:ext>
            </a:extLst>
          </p:cNvPr>
          <p:cNvSpPr txBox="1"/>
          <p:nvPr/>
        </p:nvSpPr>
        <p:spPr>
          <a:xfrm>
            <a:off x="2556821" y="3697832"/>
            <a:ext cx="4683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/>
              <a:t>0.03%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1A77319-83D8-45BF-A110-D34F2DDB60DF}"/>
              </a:ext>
            </a:extLst>
          </p:cNvPr>
          <p:cNvSpPr txBox="1"/>
          <p:nvPr/>
        </p:nvSpPr>
        <p:spPr>
          <a:xfrm>
            <a:off x="645028" y="286142"/>
            <a:ext cx="912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No ACN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69AFC34-42B0-450C-A985-29A67549113D}"/>
              </a:ext>
            </a:extLst>
          </p:cNvPr>
          <p:cNvSpPr txBox="1"/>
          <p:nvPr/>
        </p:nvSpPr>
        <p:spPr>
          <a:xfrm>
            <a:off x="4284746" y="6466974"/>
            <a:ext cx="34660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/>
              <a:t>Confidential – Draft for discussion purposes only – Page </a:t>
            </a:r>
            <a:fld id="{FADD83F4-DBFC-488D-80B5-125E3B8AD713}" type="slidenum">
              <a:rPr lang="en-AU" sz="1100" smtClean="0"/>
              <a:t>2</a:t>
            </a:fld>
            <a:endParaRPr lang="en-AU" sz="11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C3F73A6-F58B-4ADB-884E-DF1112DC4C05}"/>
              </a:ext>
            </a:extLst>
          </p:cNvPr>
          <p:cNvSpPr txBox="1"/>
          <p:nvPr/>
        </p:nvSpPr>
        <p:spPr>
          <a:xfrm>
            <a:off x="6031685" y="1306918"/>
            <a:ext cx="4395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/>
              <a:t>100%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CCC022-1119-4C10-94DA-0287F8FAA5BB}"/>
              </a:ext>
            </a:extLst>
          </p:cNvPr>
          <p:cNvSpPr txBox="1"/>
          <p:nvPr/>
        </p:nvSpPr>
        <p:spPr>
          <a:xfrm>
            <a:off x="7940907" y="4223070"/>
            <a:ext cx="22381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800" b="1" dirty="0">
                <a:latin typeface="Arial" panose="020B0604020202020204" pitchFamily="34" charset="0"/>
                <a:cs typeface="Arial" panose="020B0604020202020204" pitchFamily="34" charset="0"/>
              </a:rPr>
              <a:t>JV Participants</a:t>
            </a:r>
          </a:p>
          <a:p>
            <a:r>
              <a:rPr lang="en-AU" sz="800" dirty="0">
                <a:latin typeface="Arial" panose="020B0604020202020204" pitchFamily="34" charset="0"/>
                <a:cs typeface="Arial" panose="020B0604020202020204" pitchFamily="34" charset="0"/>
              </a:rPr>
              <a:t>Middlemount South 		70%</a:t>
            </a:r>
          </a:p>
          <a:p>
            <a:r>
              <a:rPr lang="en-AU" sz="800" dirty="0" err="1">
                <a:latin typeface="Arial" panose="020B0604020202020204" pitchFamily="34" charset="0"/>
                <a:cs typeface="Arial" panose="020B0604020202020204" pitchFamily="34" charset="0"/>
              </a:rPr>
              <a:t>Posco</a:t>
            </a:r>
            <a:r>
              <a:rPr lang="en-AU" sz="800" dirty="0">
                <a:latin typeface="Arial" panose="020B0604020202020204" pitchFamily="34" charset="0"/>
                <a:cs typeface="Arial" panose="020B0604020202020204" pitchFamily="34" charset="0"/>
              </a:rPr>
              <a:t> Australia		20%</a:t>
            </a:r>
          </a:p>
          <a:p>
            <a:r>
              <a:rPr lang="en-AU" sz="800" dirty="0">
                <a:latin typeface="Arial" panose="020B0604020202020204" pitchFamily="34" charset="0"/>
                <a:cs typeface="Arial" panose="020B0604020202020204" pitchFamily="34" charset="0"/>
              </a:rPr>
              <a:t>Nippon Steel and </a:t>
            </a:r>
          </a:p>
          <a:p>
            <a:r>
              <a:rPr lang="en-AU" sz="800" dirty="0">
                <a:latin typeface="Arial" panose="020B0604020202020204" pitchFamily="34" charset="0"/>
                <a:cs typeface="Arial" panose="020B0604020202020204" pitchFamily="34" charset="0"/>
              </a:rPr>
              <a:t>Sumitomo Metal Australia	10%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7B9B78B3-01D3-4957-A9E7-B3BE59B7F48A}"/>
              </a:ext>
            </a:extLst>
          </p:cNvPr>
          <p:cNvCxnSpPr>
            <a:cxnSpLocks/>
          </p:cNvCxnSpPr>
          <p:nvPr/>
        </p:nvCxnSpPr>
        <p:spPr>
          <a:xfrm flipH="1">
            <a:off x="5041940" y="4125361"/>
            <a:ext cx="4988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7014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292</Words>
  <Application>Microsoft Office PowerPoint</Application>
  <PresentationFormat>Widescreen</PresentationFormat>
  <Paragraphs>87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Yerbury</dc:creator>
  <cp:lastModifiedBy>Graham Yerbury</cp:lastModifiedBy>
  <cp:revision>26</cp:revision>
  <dcterms:created xsi:type="dcterms:W3CDTF">2018-07-17T06:37:07Z</dcterms:created>
  <dcterms:modified xsi:type="dcterms:W3CDTF">2019-02-15T05:45:27Z</dcterms:modified>
</cp:coreProperties>
</file>